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320940774c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d8fa3fb794229"/>
  </p:sldMasterIdLst>
  <p:sldIdLst>
    <p:sldId xmlns:r="http://schemas.openxmlformats.org/officeDocument/2006/relationships" id="256" r:id="Rbceae9009fd14316"/>
    <p:sldId xmlns:r="http://schemas.openxmlformats.org/officeDocument/2006/relationships" id="257" r:id="R4f158dfb560846b2"/>
    <p:sldId xmlns:r="http://schemas.openxmlformats.org/officeDocument/2006/relationships" id="258" r:id="R8dbf2570021149e0"/>
    <p:sldId xmlns:r="http://schemas.openxmlformats.org/officeDocument/2006/relationships" id="259" r:id="R561d6677ef1749da"/>
    <p:sldId xmlns:r="http://schemas.openxmlformats.org/officeDocument/2006/relationships" id="260" r:id="R0175180d2e9043c5"/>
    <p:sldId xmlns:r="http://schemas.openxmlformats.org/officeDocument/2006/relationships" id="261" r:id="Ra050c2f72ea6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d8fa3fb794229" /><Relationship Type="http://schemas.openxmlformats.org/officeDocument/2006/relationships/slide" Target="/ppt/slides/slide1.xml" Id="Rbceae9009fd14316" /><Relationship Type="http://schemas.openxmlformats.org/officeDocument/2006/relationships/slide" Target="/ppt/slides/slide2.xml" Id="R4f158dfb560846b2" /><Relationship Type="http://schemas.openxmlformats.org/officeDocument/2006/relationships/slide" Target="/ppt/slides/slide3.xml" Id="R8dbf2570021149e0" /><Relationship Type="http://schemas.openxmlformats.org/officeDocument/2006/relationships/slide" Target="/ppt/slides/slide4.xml" Id="R561d6677ef1749da" /><Relationship Type="http://schemas.openxmlformats.org/officeDocument/2006/relationships/slide" Target="/ppt/slides/slide5.xml" Id="R0175180d2e9043c5" /><Relationship Type="http://schemas.openxmlformats.org/officeDocument/2006/relationships/slide" Target="/ppt/slides/slide6.xml" Id="Ra050c2f72ea6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2d6bcd12a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2a608d00a4469" /><Relationship Type="http://schemas.openxmlformats.org/officeDocument/2006/relationships/theme" Target="/ppt/slideMasters/theme/theme1.xml" Id="R709faf1b0466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b2a608d00a44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bd0f7bc04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dc658df6048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416dbf65d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16b9fcbf74a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dc1e1129945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fbe9a5a37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