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e265c7ab9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e2327f7cb4f8e"/>
  </p:sldMasterIdLst>
  <p:sldIdLst>
    <p:sldId xmlns:r="http://schemas.openxmlformats.org/officeDocument/2006/relationships" id="256" r:id="R8b4508f7438c4b04"/>
    <p:sldId xmlns:r="http://schemas.openxmlformats.org/officeDocument/2006/relationships" id="257" r:id="Rdb2193d14e7c4369"/>
    <p:sldId xmlns:r="http://schemas.openxmlformats.org/officeDocument/2006/relationships" id="258" r:id="R83a2c55ab18046ca"/>
    <p:sldId xmlns:r="http://schemas.openxmlformats.org/officeDocument/2006/relationships" id="259" r:id="Rffcc148708ca41bd"/>
    <p:sldId xmlns:r="http://schemas.openxmlformats.org/officeDocument/2006/relationships" id="260" r:id="R01c35e8018b94370"/>
    <p:sldId xmlns:r="http://schemas.openxmlformats.org/officeDocument/2006/relationships" id="261" r:id="Rfeeb6a6be20840c9"/>
    <p:sldId xmlns:r="http://schemas.openxmlformats.org/officeDocument/2006/relationships" id="262" r:id="Rdd9d096e9467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e2327f7cb4f8e" /><Relationship Type="http://schemas.openxmlformats.org/officeDocument/2006/relationships/slide" Target="/ppt/slides/slide1.xml" Id="R8b4508f7438c4b04" /><Relationship Type="http://schemas.openxmlformats.org/officeDocument/2006/relationships/slide" Target="/ppt/slides/slide2.xml" Id="Rdb2193d14e7c4369" /><Relationship Type="http://schemas.openxmlformats.org/officeDocument/2006/relationships/slide" Target="/ppt/slides/slide3.xml" Id="R83a2c55ab18046ca" /><Relationship Type="http://schemas.openxmlformats.org/officeDocument/2006/relationships/slide" Target="/ppt/slides/slide4.xml" Id="Rffcc148708ca41bd" /><Relationship Type="http://schemas.openxmlformats.org/officeDocument/2006/relationships/slide" Target="/ppt/slides/slide5.xml" Id="R01c35e8018b94370" /><Relationship Type="http://schemas.openxmlformats.org/officeDocument/2006/relationships/slide" Target="/ppt/slides/slide6.xml" Id="Rfeeb6a6be20840c9" /><Relationship Type="http://schemas.openxmlformats.org/officeDocument/2006/relationships/slide" Target="/ppt/slides/slide7.xml" Id="Rdd9d096e9467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694349bab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aadb74f2496c" /><Relationship Type="http://schemas.openxmlformats.org/officeDocument/2006/relationships/theme" Target="/ppt/slideMasters/theme/theme1.xml" Id="Re1db721f4738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9aadb74f2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cdec6797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4c3c1871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d20f24adb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d918ede49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2e1a8bce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0e737ed1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c541290c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