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6f9ae0e0f04b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7815a273234ce8"/>
  </p:sldMasterIdLst>
  <p:sldIdLst>
    <p:sldId xmlns:r="http://schemas.openxmlformats.org/officeDocument/2006/relationships" id="256" r:id="Ra2ec15661b164dca"/>
    <p:sldId xmlns:r="http://schemas.openxmlformats.org/officeDocument/2006/relationships" id="257" r:id="Rb392677b17524fec"/>
    <p:sldId xmlns:r="http://schemas.openxmlformats.org/officeDocument/2006/relationships" id="258" r:id="Rdcc5ee56ec69415b"/>
    <p:sldId xmlns:r="http://schemas.openxmlformats.org/officeDocument/2006/relationships" id="259" r:id="R6a32c6f253524a1d"/>
    <p:sldId xmlns:r="http://schemas.openxmlformats.org/officeDocument/2006/relationships" id="260" r:id="R9dd7d20db8594298"/>
    <p:sldId xmlns:r="http://schemas.openxmlformats.org/officeDocument/2006/relationships" id="261" r:id="R957b2b7afd834148"/>
    <p:sldId xmlns:r="http://schemas.openxmlformats.org/officeDocument/2006/relationships" id="262" r:id="Rd57baa26faf145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7815a273234ce8" /><Relationship Type="http://schemas.openxmlformats.org/officeDocument/2006/relationships/slide" Target="/ppt/slides/slide1.xml" Id="Ra2ec15661b164dca" /><Relationship Type="http://schemas.openxmlformats.org/officeDocument/2006/relationships/slide" Target="/ppt/slides/slide2.xml" Id="Rb392677b17524fec" /><Relationship Type="http://schemas.openxmlformats.org/officeDocument/2006/relationships/slide" Target="/ppt/slides/slide3.xml" Id="Rdcc5ee56ec69415b" /><Relationship Type="http://schemas.openxmlformats.org/officeDocument/2006/relationships/slide" Target="/ppt/slides/slide4.xml" Id="R6a32c6f253524a1d" /><Relationship Type="http://schemas.openxmlformats.org/officeDocument/2006/relationships/slide" Target="/ppt/slides/slide5.xml" Id="R9dd7d20db8594298" /><Relationship Type="http://schemas.openxmlformats.org/officeDocument/2006/relationships/slide" Target="/ppt/slides/slide6.xml" Id="R957b2b7afd834148" /><Relationship Type="http://schemas.openxmlformats.org/officeDocument/2006/relationships/slide" Target="/ppt/slides/slide7.xml" Id="Rd57baa26faf145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0f8595ed7841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287b8f65204299" /><Relationship Type="http://schemas.openxmlformats.org/officeDocument/2006/relationships/theme" Target="/ppt/slideMasters/theme/theme1.xml" Id="R793a4f352ace45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287b8f652042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eb2b91865144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760ddbe894d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5543102ad4b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8aad438674f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6a716cc0d4d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ad51927b345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bd56e806849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BLOHM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BLOHM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850 366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8 448 505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8 455 031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RØDNE BJARTE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Statfjordringen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989 106 937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BLOHM INVEST AS</a:t>
            </a:r>
          </a:p>
        </p:txBody>
      </p:sp>
    </p:spTree>
  </p:cSld>
  <p:clrMapOvr>
    <a:masterClrMapping xmlns:a="http://schemas.openxmlformats.org/drawingml/2006/main"/>
  </p:clrMapOvr>
</p:sld>
</file>