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308daddb284f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a4fb2f89e94aa3"/>
  </p:sldMasterIdLst>
  <p:sldIdLst>
    <p:sldId xmlns:r="http://schemas.openxmlformats.org/officeDocument/2006/relationships" id="256" r:id="R41ee0151f6164f03"/>
    <p:sldId xmlns:r="http://schemas.openxmlformats.org/officeDocument/2006/relationships" id="257" r:id="Rf4fc737163e24833"/>
    <p:sldId xmlns:r="http://schemas.openxmlformats.org/officeDocument/2006/relationships" id="258" r:id="R3a0c5a6385284b17"/>
    <p:sldId xmlns:r="http://schemas.openxmlformats.org/officeDocument/2006/relationships" id="259" r:id="Rd558ba73d28b4c4d"/>
    <p:sldId xmlns:r="http://schemas.openxmlformats.org/officeDocument/2006/relationships" id="260" r:id="R358425f680694405"/>
    <p:sldId xmlns:r="http://schemas.openxmlformats.org/officeDocument/2006/relationships" id="261" r:id="R1c96934b6bbc43e5"/>
    <p:sldId xmlns:r="http://schemas.openxmlformats.org/officeDocument/2006/relationships" id="262" r:id="R2f2fa9222f6f40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a4fb2f89e94aa3" /><Relationship Type="http://schemas.openxmlformats.org/officeDocument/2006/relationships/slide" Target="/ppt/slides/slide1.xml" Id="R41ee0151f6164f03" /><Relationship Type="http://schemas.openxmlformats.org/officeDocument/2006/relationships/slide" Target="/ppt/slides/slide2.xml" Id="Rf4fc737163e24833" /><Relationship Type="http://schemas.openxmlformats.org/officeDocument/2006/relationships/slide" Target="/ppt/slides/slide3.xml" Id="R3a0c5a6385284b17" /><Relationship Type="http://schemas.openxmlformats.org/officeDocument/2006/relationships/slide" Target="/ppt/slides/slide4.xml" Id="Rd558ba73d28b4c4d" /><Relationship Type="http://schemas.openxmlformats.org/officeDocument/2006/relationships/slide" Target="/ppt/slides/slide5.xml" Id="R358425f680694405" /><Relationship Type="http://schemas.openxmlformats.org/officeDocument/2006/relationships/slide" Target="/ppt/slides/slide6.xml" Id="R1c96934b6bbc43e5" /><Relationship Type="http://schemas.openxmlformats.org/officeDocument/2006/relationships/slide" Target="/ppt/slides/slide7.xml" Id="R2f2fa9222f6f40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a810d7a1fb40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7561cb90854d4d" /><Relationship Type="http://schemas.openxmlformats.org/officeDocument/2006/relationships/theme" Target="/ppt/slideMasters/theme/theme1.xml" Id="R28d91740232646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7561cb90854d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7f1021f3441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68b166eb84b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d65712b5e48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aa1e4c6a840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9f18dc6b141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af8e52ee1548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8fd6029d944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LERNES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LERNES HOLDING AS ble etablert [år] og holder til i Kyrksæterøra.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1 434 534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4 770 761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192 869 670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206 966 741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LERNES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Storoddan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7200 Kyrksæterøra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45 38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989 112 201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LERNES HOLDING AS</a:t>
            </a:r>
          </a:p>
        </p:txBody>
      </p:sp>
    </p:spTree>
  </p:cSld>
  <p:clrMapOvr>
    <a:masterClrMapping xmlns:a="http://schemas.openxmlformats.org/drawingml/2006/main"/>
  </p:clrMapOvr>
</p:sld>
</file>