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36fe7d4c8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d6d6fb1cd4c9b"/>
  </p:sldMasterIdLst>
  <p:sldIdLst>
    <p:sldId xmlns:r="http://schemas.openxmlformats.org/officeDocument/2006/relationships" id="256" r:id="Reb4fefcb942c4d84"/>
    <p:sldId xmlns:r="http://schemas.openxmlformats.org/officeDocument/2006/relationships" id="257" r:id="R270ca1c327164705"/>
    <p:sldId xmlns:r="http://schemas.openxmlformats.org/officeDocument/2006/relationships" id="258" r:id="Rd07fbe753ff74f5f"/>
    <p:sldId xmlns:r="http://schemas.openxmlformats.org/officeDocument/2006/relationships" id="259" r:id="R4f8a84b72b71497a"/>
    <p:sldId xmlns:r="http://schemas.openxmlformats.org/officeDocument/2006/relationships" id="260" r:id="R106861c07df4467c"/>
    <p:sldId xmlns:r="http://schemas.openxmlformats.org/officeDocument/2006/relationships" id="261" r:id="Ra633570d8282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d6d6fb1cd4c9b" /><Relationship Type="http://schemas.openxmlformats.org/officeDocument/2006/relationships/slide" Target="/ppt/slides/slide1.xml" Id="Reb4fefcb942c4d84" /><Relationship Type="http://schemas.openxmlformats.org/officeDocument/2006/relationships/slide" Target="/ppt/slides/slide2.xml" Id="R270ca1c327164705" /><Relationship Type="http://schemas.openxmlformats.org/officeDocument/2006/relationships/slide" Target="/ppt/slides/slide3.xml" Id="Rd07fbe753ff74f5f" /><Relationship Type="http://schemas.openxmlformats.org/officeDocument/2006/relationships/slide" Target="/ppt/slides/slide4.xml" Id="R4f8a84b72b71497a" /><Relationship Type="http://schemas.openxmlformats.org/officeDocument/2006/relationships/slide" Target="/ppt/slides/slide5.xml" Id="R106861c07df4467c" /><Relationship Type="http://schemas.openxmlformats.org/officeDocument/2006/relationships/slide" Target="/ppt/slides/slide6.xml" Id="Ra633570d8282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011e60b80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886cde9b4cde" /><Relationship Type="http://schemas.openxmlformats.org/officeDocument/2006/relationships/theme" Target="/ppt/slideMasters/theme/theme1.xml" Id="R9e307a8c33bb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9886cde9b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407b54a8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f38329d3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c92ca5b2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39afbafa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8dfadd34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9121b6f6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