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22360577fd4a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2c45aa29284753"/>
  </p:sldMasterIdLst>
  <p:sldIdLst>
    <p:sldId xmlns:r="http://schemas.openxmlformats.org/officeDocument/2006/relationships" id="256" r:id="R97cff701454942de"/>
    <p:sldId xmlns:r="http://schemas.openxmlformats.org/officeDocument/2006/relationships" id="257" r:id="R9068c300cbc54b42"/>
    <p:sldId xmlns:r="http://schemas.openxmlformats.org/officeDocument/2006/relationships" id="258" r:id="R22dcfc2f0f4d410d"/>
    <p:sldId xmlns:r="http://schemas.openxmlformats.org/officeDocument/2006/relationships" id="259" r:id="R39fc863083b24767"/>
    <p:sldId xmlns:r="http://schemas.openxmlformats.org/officeDocument/2006/relationships" id="260" r:id="R0bf4ed86165241f6"/>
    <p:sldId xmlns:r="http://schemas.openxmlformats.org/officeDocument/2006/relationships" id="261" r:id="Rfce242b0b3a94d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c45aa29284753" /><Relationship Type="http://schemas.openxmlformats.org/officeDocument/2006/relationships/slide" Target="/ppt/slides/slide1.xml" Id="R97cff701454942de" /><Relationship Type="http://schemas.openxmlformats.org/officeDocument/2006/relationships/slide" Target="/ppt/slides/slide2.xml" Id="R9068c300cbc54b42" /><Relationship Type="http://schemas.openxmlformats.org/officeDocument/2006/relationships/slide" Target="/ppt/slides/slide3.xml" Id="R22dcfc2f0f4d410d" /><Relationship Type="http://schemas.openxmlformats.org/officeDocument/2006/relationships/slide" Target="/ppt/slides/slide4.xml" Id="R39fc863083b24767" /><Relationship Type="http://schemas.openxmlformats.org/officeDocument/2006/relationships/slide" Target="/ppt/slides/slide5.xml" Id="R0bf4ed86165241f6" /><Relationship Type="http://schemas.openxmlformats.org/officeDocument/2006/relationships/slide" Target="/ppt/slides/slide6.xml" Id="Rfce242b0b3a94d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74d746ee54b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54a8bf3034223" /><Relationship Type="http://schemas.openxmlformats.org/officeDocument/2006/relationships/theme" Target="/ppt/slideMasters/theme/theme1.xml" Id="R5b6796a686534f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54a8bf30342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5d2790b12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15e2b0d5041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07906ce8b4e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e65886cd447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3bc0bd9c74b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7daa07f6e44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23 200 517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2 781 475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2 758 391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−5 550 539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