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6e006c6e6249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7da7b0bfad4c38"/>
  </p:sldMasterIdLst>
  <p:sldIdLst>
    <p:sldId xmlns:r="http://schemas.openxmlformats.org/officeDocument/2006/relationships" id="256" r:id="R8721939070024c8b"/>
    <p:sldId xmlns:r="http://schemas.openxmlformats.org/officeDocument/2006/relationships" id="257" r:id="Re9daf43db47f4ab5"/>
    <p:sldId xmlns:r="http://schemas.openxmlformats.org/officeDocument/2006/relationships" id="258" r:id="Rd5e68d4bd5b44e46"/>
    <p:sldId xmlns:r="http://schemas.openxmlformats.org/officeDocument/2006/relationships" id="259" r:id="R5de572bcc9c04021"/>
    <p:sldId xmlns:r="http://schemas.openxmlformats.org/officeDocument/2006/relationships" id="260" r:id="R9e2bb06e7fd347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da7b0bfad4c38" /><Relationship Type="http://schemas.openxmlformats.org/officeDocument/2006/relationships/slide" Target="/ppt/slides/slide1.xml" Id="R8721939070024c8b" /><Relationship Type="http://schemas.openxmlformats.org/officeDocument/2006/relationships/slide" Target="/ppt/slides/slide2.xml" Id="Re9daf43db47f4ab5" /><Relationship Type="http://schemas.openxmlformats.org/officeDocument/2006/relationships/slide" Target="/ppt/slides/slide3.xml" Id="Rd5e68d4bd5b44e46" /><Relationship Type="http://schemas.openxmlformats.org/officeDocument/2006/relationships/slide" Target="/ppt/slides/slide4.xml" Id="R5de572bcc9c04021" /><Relationship Type="http://schemas.openxmlformats.org/officeDocument/2006/relationships/slide" Target="/ppt/slides/slide5.xml" Id="R9e2bb06e7fd347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422ab02a94c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d896432d14882" /><Relationship Type="http://schemas.openxmlformats.org/officeDocument/2006/relationships/theme" Target="/ppt/slideMasters/theme/theme1.xml" Id="Ref27c9b3a18b49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ad896432d148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282eb322747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a498cb4114b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f231600d14d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c5e955f954a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4ae01b0bf41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NEW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NEW COMPANY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COMPANY AS</a:t>
            </a:r>
          </a:p>
        </p:txBody>
      </p:sp>
    </p:spTree>
  </p:cSld>
  <p:clrMapOvr>
    <a:masterClrMapping xmlns:a="http://schemas.openxmlformats.org/drawingml/2006/main"/>
  </p:clrMapOvr>
</p:sld>
</file>