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39688d4d4d49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d203f09db2432a"/>
  </p:sldMasterIdLst>
  <p:sldIdLst>
    <p:sldId xmlns:r="http://schemas.openxmlformats.org/officeDocument/2006/relationships" id="256" r:id="R4f95fb364c904e21"/>
    <p:sldId xmlns:r="http://schemas.openxmlformats.org/officeDocument/2006/relationships" id="257" r:id="R901da2d7f6cd450c"/>
    <p:sldId xmlns:r="http://schemas.openxmlformats.org/officeDocument/2006/relationships" id="258" r:id="R3acf1de27d374e44"/>
    <p:sldId xmlns:r="http://schemas.openxmlformats.org/officeDocument/2006/relationships" id="259" r:id="Re39d2fb28ee44fb7"/>
    <p:sldId xmlns:r="http://schemas.openxmlformats.org/officeDocument/2006/relationships" id="260" r:id="Rbaa8658ba57c4021"/>
    <p:sldId xmlns:r="http://schemas.openxmlformats.org/officeDocument/2006/relationships" id="261" r:id="Rcf09014699894791"/>
    <p:sldId xmlns:r="http://schemas.openxmlformats.org/officeDocument/2006/relationships" id="262" r:id="R76368453e93445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203f09db2432a" /><Relationship Type="http://schemas.openxmlformats.org/officeDocument/2006/relationships/slide" Target="/ppt/slides/slide1.xml" Id="R4f95fb364c904e21" /><Relationship Type="http://schemas.openxmlformats.org/officeDocument/2006/relationships/slide" Target="/ppt/slides/slide2.xml" Id="R901da2d7f6cd450c" /><Relationship Type="http://schemas.openxmlformats.org/officeDocument/2006/relationships/slide" Target="/ppt/slides/slide3.xml" Id="R3acf1de27d374e44" /><Relationship Type="http://schemas.openxmlformats.org/officeDocument/2006/relationships/slide" Target="/ppt/slides/slide4.xml" Id="Re39d2fb28ee44fb7" /><Relationship Type="http://schemas.openxmlformats.org/officeDocument/2006/relationships/slide" Target="/ppt/slides/slide5.xml" Id="Rbaa8658ba57c4021" /><Relationship Type="http://schemas.openxmlformats.org/officeDocument/2006/relationships/slide" Target="/ppt/slides/slide6.xml" Id="Rcf09014699894791" /><Relationship Type="http://schemas.openxmlformats.org/officeDocument/2006/relationships/slide" Target="/ppt/slides/slide7.xml" Id="R76368453e93445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fa7daccbe4e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60419480e4fc2" /><Relationship Type="http://schemas.openxmlformats.org/officeDocument/2006/relationships/theme" Target="/ppt/slideMasters/theme/theme1.xml" Id="Ra28d479656c84b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d60419480e4f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95e0583f640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526e5998a46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c9ef3a3bb44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9b2239a1a4a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e7daa22744c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2c82418ba4a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c58f8ad544f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TMI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9 357 936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