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388dca67c044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9e3352bdd0467c"/>
  </p:sldMasterIdLst>
  <p:sldIdLst>
    <p:sldId xmlns:r="http://schemas.openxmlformats.org/officeDocument/2006/relationships" id="256" r:id="R283304dccb864512"/>
    <p:sldId xmlns:r="http://schemas.openxmlformats.org/officeDocument/2006/relationships" id="257" r:id="Rf99ca3fb719d46ad"/>
    <p:sldId xmlns:r="http://schemas.openxmlformats.org/officeDocument/2006/relationships" id="258" r:id="R02899c99369b418f"/>
    <p:sldId xmlns:r="http://schemas.openxmlformats.org/officeDocument/2006/relationships" id="259" r:id="Ra265231f61574700"/>
    <p:sldId xmlns:r="http://schemas.openxmlformats.org/officeDocument/2006/relationships" id="260" r:id="R1af3a0cba6434e0a"/>
    <p:sldId xmlns:r="http://schemas.openxmlformats.org/officeDocument/2006/relationships" id="261" r:id="R62ac060751224d73"/>
    <p:sldId xmlns:r="http://schemas.openxmlformats.org/officeDocument/2006/relationships" id="262" r:id="R92fe23fe131f4b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9e3352bdd0467c" /><Relationship Type="http://schemas.openxmlformats.org/officeDocument/2006/relationships/slide" Target="/ppt/slides/slide1.xml" Id="R283304dccb864512" /><Relationship Type="http://schemas.openxmlformats.org/officeDocument/2006/relationships/slide" Target="/ppt/slides/slide2.xml" Id="Rf99ca3fb719d46ad" /><Relationship Type="http://schemas.openxmlformats.org/officeDocument/2006/relationships/slide" Target="/ppt/slides/slide3.xml" Id="R02899c99369b418f" /><Relationship Type="http://schemas.openxmlformats.org/officeDocument/2006/relationships/slide" Target="/ppt/slides/slide4.xml" Id="Ra265231f61574700" /><Relationship Type="http://schemas.openxmlformats.org/officeDocument/2006/relationships/slide" Target="/ppt/slides/slide5.xml" Id="R1af3a0cba6434e0a" /><Relationship Type="http://schemas.openxmlformats.org/officeDocument/2006/relationships/slide" Target="/ppt/slides/slide6.xml" Id="R62ac060751224d73" /><Relationship Type="http://schemas.openxmlformats.org/officeDocument/2006/relationships/slide" Target="/ppt/slides/slide7.xml" Id="R92fe23fe131f4b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003c09cec4c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18c1efdd4442b" /><Relationship Type="http://schemas.openxmlformats.org/officeDocument/2006/relationships/theme" Target="/ppt/slideMasters/theme/theme1.xml" Id="R63289abce96848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618c1efdd444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55b3e713b4a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78f30975a40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cf4ff51dd4e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970ab668c42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c81d063744b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c5bc5ee0e4c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ff4d4ba804d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3 006 086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2 158 362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3 353 113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81 144 053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102 951 881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CATHARINA HOLTE SELVAAG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Cecilie C.H. Selvaag, Fritzners gate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989 129 643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 HOLDING AS</a:t>
            </a:r>
          </a:p>
        </p:txBody>
      </p:sp>
    </p:spTree>
  </p:cSld>
  <p:clrMapOvr>
    <a:masterClrMapping xmlns:a="http://schemas.openxmlformats.org/drawingml/2006/main"/>
  </p:clrMapOvr>
</p:sld>
</file>