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c03e23a1704a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ef55a25ebe4a6e"/>
  </p:sldMasterIdLst>
  <p:sldIdLst>
    <p:sldId xmlns:r="http://schemas.openxmlformats.org/officeDocument/2006/relationships" id="256" r:id="R632a69a404c643d9"/>
    <p:sldId xmlns:r="http://schemas.openxmlformats.org/officeDocument/2006/relationships" id="257" r:id="Rdbf652725fdc49a2"/>
    <p:sldId xmlns:r="http://schemas.openxmlformats.org/officeDocument/2006/relationships" id="258" r:id="R94ec7d519d234711"/>
    <p:sldId xmlns:r="http://schemas.openxmlformats.org/officeDocument/2006/relationships" id="259" r:id="R924de053e15c4dea"/>
    <p:sldId xmlns:r="http://schemas.openxmlformats.org/officeDocument/2006/relationships" id="260" r:id="R7f45636df8424ef6"/>
    <p:sldId xmlns:r="http://schemas.openxmlformats.org/officeDocument/2006/relationships" id="261" r:id="R0c8a547c9ec543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ef55a25ebe4a6e" /><Relationship Type="http://schemas.openxmlformats.org/officeDocument/2006/relationships/slide" Target="/ppt/slides/slide1.xml" Id="R632a69a404c643d9" /><Relationship Type="http://schemas.openxmlformats.org/officeDocument/2006/relationships/slide" Target="/ppt/slides/slide2.xml" Id="Rdbf652725fdc49a2" /><Relationship Type="http://schemas.openxmlformats.org/officeDocument/2006/relationships/slide" Target="/ppt/slides/slide3.xml" Id="R94ec7d519d234711" /><Relationship Type="http://schemas.openxmlformats.org/officeDocument/2006/relationships/slide" Target="/ppt/slides/slide4.xml" Id="R924de053e15c4dea" /><Relationship Type="http://schemas.openxmlformats.org/officeDocument/2006/relationships/slide" Target="/ppt/slides/slide5.xml" Id="R7f45636df8424ef6" /><Relationship Type="http://schemas.openxmlformats.org/officeDocument/2006/relationships/slide" Target="/ppt/slides/slide6.xml" Id="R0c8a547c9ec543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3dcaae5a454f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47d58723c4af5" /><Relationship Type="http://schemas.openxmlformats.org/officeDocument/2006/relationships/theme" Target="/ppt/slideMasters/theme/theme1.xml" Id="Rc42a856fd30441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247d58723c4a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6941ca32c43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46c2336784a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c620ec40146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a9819ac0048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441f35dde84f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58213687647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ITLOGI LTD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