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32aebf07f744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a872c66f1546aa"/>
  </p:sldMasterIdLst>
  <p:sldIdLst>
    <p:sldId xmlns:r="http://schemas.openxmlformats.org/officeDocument/2006/relationships" id="256" r:id="R55d7cdc717c341f5"/>
    <p:sldId xmlns:r="http://schemas.openxmlformats.org/officeDocument/2006/relationships" id="257" r:id="R58ec8afcb2534254"/>
    <p:sldId xmlns:r="http://schemas.openxmlformats.org/officeDocument/2006/relationships" id="258" r:id="Rd9f64111ab844f42"/>
    <p:sldId xmlns:r="http://schemas.openxmlformats.org/officeDocument/2006/relationships" id="259" r:id="Ra9eb6ffc76824c17"/>
    <p:sldId xmlns:r="http://schemas.openxmlformats.org/officeDocument/2006/relationships" id="260" r:id="Rb188ffad9ee045f9"/>
    <p:sldId xmlns:r="http://schemas.openxmlformats.org/officeDocument/2006/relationships" id="261" r:id="R8a7fcb2b76fd4f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a872c66f1546aa" /><Relationship Type="http://schemas.openxmlformats.org/officeDocument/2006/relationships/slide" Target="/ppt/slides/slide1.xml" Id="R55d7cdc717c341f5" /><Relationship Type="http://schemas.openxmlformats.org/officeDocument/2006/relationships/slide" Target="/ppt/slides/slide2.xml" Id="R58ec8afcb2534254" /><Relationship Type="http://schemas.openxmlformats.org/officeDocument/2006/relationships/slide" Target="/ppt/slides/slide3.xml" Id="Rd9f64111ab844f42" /><Relationship Type="http://schemas.openxmlformats.org/officeDocument/2006/relationships/slide" Target="/ppt/slides/slide4.xml" Id="Ra9eb6ffc76824c17" /><Relationship Type="http://schemas.openxmlformats.org/officeDocument/2006/relationships/slide" Target="/ppt/slides/slide5.xml" Id="Rb188ffad9ee045f9" /><Relationship Type="http://schemas.openxmlformats.org/officeDocument/2006/relationships/slide" Target="/ppt/slides/slide6.xml" Id="R8a7fcb2b76fd4f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d669bb75648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83b9ca04646c0" /><Relationship Type="http://schemas.openxmlformats.org/officeDocument/2006/relationships/theme" Target="/ppt/slideMasters/theme/theme1.xml" Id="R61dbb00d821f48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283b9ca04646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953be9e544d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298565b204b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b12b89c1e4e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7142e798c4f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5130b53ac45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d080c05db4c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ITLOGI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