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130e80a4c54a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db8505834b469a"/>
  </p:sldMasterIdLst>
  <p:sldIdLst>
    <p:sldId xmlns:r="http://schemas.openxmlformats.org/officeDocument/2006/relationships" id="256" r:id="Rcc3460b7b2a94680"/>
    <p:sldId xmlns:r="http://schemas.openxmlformats.org/officeDocument/2006/relationships" id="257" r:id="R01d8e80e0614485f"/>
    <p:sldId xmlns:r="http://schemas.openxmlformats.org/officeDocument/2006/relationships" id="258" r:id="Rebaf0492c65447f1"/>
    <p:sldId xmlns:r="http://schemas.openxmlformats.org/officeDocument/2006/relationships" id="259" r:id="Rf008ae9fb5234459"/>
    <p:sldId xmlns:r="http://schemas.openxmlformats.org/officeDocument/2006/relationships" id="260" r:id="R172b2387b71b4e45"/>
    <p:sldId xmlns:r="http://schemas.openxmlformats.org/officeDocument/2006/relationships" id="261" r:id="R02a66006770c4af9"/>
    <p:sldId xmlns:r="http://schemas.openxmlformats.org/officeDocument/2006/relationships" id="262" r:id="Ra97894c2979a43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b8505834b469a" /><Relationship Type="http://schemas.openxmlformats.org/officeDocument/2006/relationships/slide" Target="/ppt/slides/slide1.xml" Id="Rcc3460b7b2a94680" /><Relationship Type="http://schemas.openxmlformats.org/officeDocument/2006/relationships/slide" Target="/ppt/slides/slide2.xml" Id="R01d8e80e0614485f" /><Relationship Type="http://schemas.openxmlformats.org/officeDocument/2006/relationships/slide" Target="/ppt/slides/slide3.xml" Id="Rebaf0492c65447f1" /><Relationship Type="http://schemas.openxmlformats.org/officeDocument/2006/relationships/slide" Target="/ppt/slides/slide4.xml" Id="Rf008ae9fb5234459" /><Relationship Type="http://schemas.openxmlformats.org/officeDocument/2006/relationships/slide" Target="/ppt/slides/slide5.xml" Id="R172b2387b71b4e45" /><Relationship Type="http://schemas.openxmlformats.org/officeDocument/2006/relationships/slide" Target="/ppt/slides/slide6.xml" Id="R02a66006770c4af9" /><Relationship Type="http://schemas.openxmlformats.org/officeDocument/2006/relationships/slide" Target="/ppt/slides/slide7.xml" Id="Ra97894c2979a43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946d88af34a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373c2a93343ff" /><Relationship Type="http://schemas.openxmlformats.org/officeDocument/2006/relationships/theme" Target="/ppt/slideMasters/theme/theme1.xml" Id="Rd3970bf3523742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7373c2a93343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1539e53ff44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23882b5e34f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66fc56c0348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d956a111b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14aba533241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f5af594a64c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79b09503e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668 676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26 911 583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27 041 263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56,8 %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KRISTIANSEN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Kristiansen, Damveien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