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97641bd012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9fd303f0d4990"/>
  </p:sldMasterIdLst>
  <p:sldIdLst>
    <p:sldId xmlns:r="http://schemas.openxmlformats.org/officeDocument/2006/relationships" id="256" r:id="Ra8cfdd8dbea44219"/>
    <p:sldId xmlns:r="http://schemas.openxmlformats.org/officeDocument/2006/relationships" id="257" r:id="Rd7496f9461424aa1"/>
    <p:sldId xmlns:r="http://schemas.openxmlformats.org/officeDocument/2006/relationships" id="258" r:id="R336bbf81b0fa4683"/>
    <p:sldId xmlns:r="http://schemas.openxmlformats.org/officeDocument/2006/relationships" id="259" r:id="Rb71be4f213ce427d"/>
    <p:sldId xmlns:r="http://schemas.openxmlformats.org/officeDocument/2006/relationships" id="260" r:id="R381798c906004212"/>
    <p:sldId xmlns:r="http://schemas.openxmlformats.org/officeDocument/2006/relationships" id="261" r:id="Rd3d742d7a1b441fe"/>
    <p:sldId xmlns:r="http://schemas.openxmlformats.org/officeDocument/2006/relationships" id="262" r:id="R6b3d5c70cb5c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9fd303f0d4990" /><Relationship Type="http://schemas.openxmlformats.org/officeDocument/2006/relationships/slide" Target="/ppt/slides/slide1.xml" Id="Ra8cfdd8dbea44219" /><Relationship Type="http://schemas.openxmlformats.org/officeDocument/2006/relationships/slide" Target="/ppt/slides/slide2.xml" Id="Rd7496f9461424aa1" /><Relationship Type="http://schemas.openxmlformats.org/officeDocument/2006/relationships/slide" Target="/ppt/slides/slide3.xml" Id="R336bbf81b0fa4683" /><Relationship Type="http://schemas.openxmlformats.org/officeDocument/2006/relationships/slide" Target="/ppt/slides/slide4.xml" Id="Rb71be4f213ce427d" /><Relationship Type="http://schemas.openxmlformats.org/officeDocument/2006/relationships/slide" Target="/ppt/slides/slide5.xml" Id="R381798c906004212" /><Relationship Type="http://schemas.openxmlformats.org/officeDocument/2006/relationships/slide" Target="/ppt/slides/slide6.xml" Id="Rd3d742d7a1b441fe" /><Relationship Type="http://schemas.openxmlformats.org/officeDocument/2006/relationships/slide" Target="/ppt/slides/slide7.xml" Id="R6b3d5c70cb5c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1900aa89f4a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47160a43b4569" /><Relationship Type="http://schemas.openxmlformats.org/officeDocument/2006/relationships/theme" Target="/ppt/slideMasters/theme/theme1.xml" Id="R03a6c95faa3f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47160a43b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7889d0428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86ce5e56f41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62aa465e6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2547b7b9646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5f46ee33e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009097594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581b60bce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F. THOMSEN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F. THOMSEN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3 002 304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FREDRIK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101D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