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745afbc50b43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465f524654dc8"/>
  </p:sldMasterIdLst>
  <p:sldIdLst>
    <p:sldId xmlns:r="http://schemas.openxmlformats.org/officeDocument/2006/relationships" id="256" r:id="R4c450753f23b4796"/>
    <p:sldId xmlns:r="http://schemas.openxmlformats.org/officeDocument/2006/relationships" id="257" r:id="R5ba0486504be40cd"/>
    <p:sldId xmlns:r="http://schemas.openxmlformats.org/officeDocument/2006/relationships" id="258" r:id="R0a43537bde494c12"/>
    <p:sldId xmlns:r="http://schemas.openxmlformats.org/officeDocument/2006/relationships" id="259" r:id="R1c2b86f181304450"/>
    <p:sldId xmlns:r="http://schemas.openxmlformats.org/officeDocument/2006/relationships" id="260" r:id="R694ba2253df94987"/>
    <p:sldId xmlns:r="http://schemas.openxmlformats.org/officeDocument/2006/relationships" id="261" r:id="R57588efef7c44117"/>
    <p:sldId xmlns:r="http://schemas.openxmlformats.org/officeDocument/2006/relationships" id="262" r:id="Rd9711f2c6429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465f524654dc8" /><Relationship Type="http://schemas.openxmlformats.org/officeDocument/2006/relationships/slide" Target="/ppt/slides/slide1.xml" Id="R4c450753f23b4796" /><Relationship Type="http://schemas.openxmlformats.org/officeDocument/2006/relationships/slide" Target="/ppt/slides/slide2.xml" Id="R5ba0486504be40cd" /><Relationship Type="http://schemas.openxmlformats.org/officeDocument/2006/relationships/slide" Target="/ppt/slides/slide3.xml" Id="R0a43537bde494c12" /><Relationship Type="http://schemas.openxmlformats.org/officeDocument/2006/relationships/slide" Target="/ppt/slides/slide4.xml" Id="R1c2b86f181304450" /><Relationship Type="http://schemas.openxmlformats.org/officeDocument/2006/relationships/slide" Target="/ppt/slides/slide5.xml" Id="R694ba2253df94987" /><Relationship Type="http://schemas.openxmlformats.org/officeDocument/2006/relationships/slide" Target="/ppt/slides/slide6.xml" Id="R57588efef7c44117" /><Relationship Type="http://schemas.openxmlformats.org/officeDocument/2006/relationships/slide" Target="/ppt/slides/slide7.xml" Id="Rd9711f2c6429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b922e8f1648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f3e4601d54c39" /><Relationship Type="http://schemas.openxmlformats.org/officeDocument/2006/relationships/theme" Target="/ppt/slideMasters/theme/theme1.xml" Id="R2023f49a65d542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6f3e4601d54c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202682d0044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c5af656c84b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2d2503c0b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bd6661dee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bbc01161146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a16893c5848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e2e4a9c29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