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b5573371034a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f1de841b454eea"/>
  </p:sldMasterIdLst>
  <p:sldIdLst>
    <p:sldId xmlns:r="http://schemas.openxmlformats.org/officeDocument/2006/relationships" id="256" r:id="R25640cfceffd4953"/>
    <p:sldId xmlns:r="http://schemas.openxmlformats.org/officeDocument/2006/relationships" id="257" r:id="R87f079f5f0334784"/>
    <p:sldId xmlns:r="http://schemas.openxmlformats.org/officeDocument/2006/relationships" id="258" r:id="R2148e106e0074517"/>
    <p:sldId xmlns:r="http://schemas.openxmlformats.org/officeDocument/2006/relationships" id="259" r:id="Rddf7ee951f2a4e66"/>
    <p:sldId xmlns:r="http://schemas.openxmlformats.org/officeDocument/2006/relationships" id="260" r:id="R6f673b7f557f40b7"/>
    <p:sldId xmlns:r="http://schemas.openxmlformats.org/officeDocument/2006/relationships" id="261" r:id="R55fa7121171f47b3"/>
    <p:sldId xmlns:r="http://schemas.openxmlformats.org/officeDocument/2006/relationships" id="262" r:id="R824dae4b952c49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1de841b454eea" /><Relationship Type="http://schemas.openxmlformats.org/officeDocument/2006/relationships/slide" Target="/ppt/slides/slide1.xml" Id="R25640cfceffd4953" /><Relationship Type="http://schemas.openxmlformats.org/officeDocument/2006/relationships/slide" Target="/ppt/slides/slide2.xml" Id="R87f079f5f0334784" /><Relationship Type="http://schemas.openxmlformats.org/officeDocument/2006/relationships/slide" Target="/ppt/slides/slide3.xml" Id="R2148e106e0074517" /><Relationship Type="http://schemas.openxmlformats.org/officeDocument/2006/relationships/slide" Target="/ppt/slides/slide4.xml" Id="Rddf7ee951f2a4e66" /><Relationship Type="http://schemas.openxmlformats.org/officeDocument/2006/relationships/slide" Target="/ppt/slides/slide5.xml" Id="R6f673b7f557f40b7" /><Relationship Type="http://schemas.openxmlformats.org/officeDocument/2006/relationships/slide" Target="/ppt/slides/slide6.xml" Id="R55fa7121171f47b3" /><Relationship Type="http://schemas.openxmlformats.org/officeDocument/2006/relationships/slide" Target="/ppt/slides/slide7.xml" Id="R824dae4b952c49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4a11c0cc543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2e2adcd9440f" /><Relationship Type="http://schemas.openxmlformats.org/officeDocument/2006/relationships/theme" Target="/ppt/slideMasters/theme/theme1.xml" Id="R32c1e861f764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32e2adcd9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ec67aea90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269b2ee12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14b28f34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0760516b4f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280c35f3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63ee4035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fc3d773da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KROKLIA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17 829 589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205 772 855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208 073 916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JULIANE STENSRUD MJÅSET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PATRIK HEIMDAL STENSRUD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OLE-HENRIK STENSRUD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KROKLIA AS</a:t>
            </a:r>
          </a:p>
        </p:txBody>
      </p:sp>
    </p:spTree>
  </p:cSld>
  <p:clrMapOvr>
    <a:masterClrMapping xmlns:a="http://schemas.openxmlformats.org/drawingml/2006/main"/>
  </p:clrMapOvr>
</p:sld>
</file>