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3a24d845f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c1400a348497c"/>
  </p:sldMasterIdLst>
  <p:sldIdLst>
    <p:sldId xmlns:r="http://schemas.openxmlformats.org/officeDocument/2006/relationships" id="256" r:id="R474c7b3d546a461e"/>
    <p:sldId xmlns:r="http://schemas.openxmlformats.org/officeDocument/2006/relationships" id="257" r:id="R015b23457e324c14"/>
    <p:sldId xmlns:r="http://schemas.openxmlformats.org/officeDocument/2006/relationships" id="258" r:id="Rec0a7fe658eb4ecf"/>
    <p:sldId xmlns:r="http://schemas.openxmlformats.org/officeDocument/2006/relationships" id="259" r:id="R12710b1cbab84a59"/>
    <p:sldId xmlns:r="http://schemas.openxmlformats.org/officeDocument/2006/relationships" id="260" r:id="R9773a8ea95b14303"/>
    <p:sldId xmlns:r="http://schemas.openxmlformats.org/officeDocument/2006/relationships" id="261" r:id="Raaf645a8b54f4dd4"/>
    <p:sldId xmlns:r="http://schemas.openxmlformats.org/officeDocument/2006/relationships" id="262" r:id="R95fe57afe6d3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c1400a348497c" /><Relationship Type="http://schemas.openxmlformats.org/officeDocument/2006/relationships/slide" Target="/ppt/slides/slide1.xml" Id="R474c7b3d546a461e" /><Relationship Type="http://schemas.openxmlformats.org/officeDocument/2006/relationships/slide" Target="/ppt/slides/slide2.xml" Id="R015b23457e324c14" /><Relationship Type="http://schemas.openxmlformats.org/officeDocument/2006/relationships/slide" Target="/ppt/slides/slide3.xml" Id="Rec0a7fe658eb4ecf" /><Relationship Type="http://schemas.openxmlformats.org/officeDocument/2006/relationships/slide" Target="/ppt/slides/slide4.xml" Id="R12710b1cbab84a59" /><Relationship Type="http://schemas.openxmlformats.org/officeDocument/2006/relationships/slide" Target="/ppt/slides/slide5.xml" Id="R9773a8ea95b14303" /><Relationship Type="http://schemas.openxmlformats.org/officeDocument/2006/relationships/slide" Target="/ppt/slides/slide6.xml" Id="Raaf645a8b54f4dd4" /><Relationship Type="http://schemas.openxmlformats.org/officeDocument/2006/relationships/slide" Target="/ppt/slides/slide7.xml" Id="R95fe57afe6d3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d45df0898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321a16e0f494b" /><Relationship Type="http://schemas.openxmlformats.org/officeDocument/2006/relationships/theme" Target="/ppt/slideMasters/theme/theme1.xml" Id="Rde2919f4e22a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321a16e0f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94b29a7db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ab7d51e12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42a966138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98e2b45b6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250a0fc78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c2c955cf84f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b352f9797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MUHLBRADT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MUHLBRADT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13 198 141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MÜHLBRADT BAARD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Sigurdsons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MUHLBRADT EIENDOM AS</a:t>
            </a:r>
          </a:p>
        </p:txBody>
      </p:sp>
    </p:spTree>
  </p:cSld>
  <p:clrMapOvr>
    <a:masterClrMapping xmlns:a="http://schemas.openxmlformats.org/drawingml/2006/main"/>
  </p:clrMapOvr>
</p:sld>
</file>