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6c7d40233549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b5a04882d64201"/>
  </p:sldMasterIdLst>
  <p:sldIdLst>
    <p:sldId xmlns:r="http://schemas.openxmlformats.org/officeDocument/2006/relationships" id="256" r:id="Rbbe1afddb85348af"/>
    <p:sldId xmlns:r="http://schemas.openxmlformats.org/officeDocument/2006/relationships" id="257" r:id="R7206092026f14644"/>
    <p:sldId xmlns:r="http://schemas.openxmlformats.org/officeDocument/2006/relationships" id="258" r:id="Rf82d05ac4040404a"/>
    <p:sldId xmlns:r="http://schemas.openxmlformats.org/officeDocument/2006/relationships" id="259" r:id="R2f03d35e1dfe488d"/>
    <p:sldId xmlns:r="http://schemas.openxmlformats.org/officeDocument/2006/relationships" id="260" r:id="R4258d8f4b9044cfa"/>
    <p:sldId xmlns:r="http://schemas.openxmlformats.org/officeDocument/2006/relationships" id="261" r:id="R2770510652fe45ef"/>
    <p:sldId xmlns:r="http://schemas.openxmlformats.org/officeDocument/2006/relationships" id="262" r:id="R96a1e9fd8f9241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5a04882d64201" /><Relationship Type="http://schemas.openxmlformats.org/officeDocument/2006/relationships/slide" Target="/ppt/slides/slide1.xml" Id="Rbbe1afddb85348af" /><Relationship Type="http://schemas.openxmlformats.org/officeDocument/2006/relationships/slide" Target="/ppt/slides/slide2.xml" Id="R7206092026f14644" /><Relationship Type="http://schemas.openxmlformats.org/officeDocument/2006/relationships/slide" Target="/ppt/slides/slide3.xml" Id="Rf82d05ac4040404a" /><Relationship Type="http://schemas.openxmlformats.org/officeDocument/2006/relationships/slide" Target="/ppt/slides/slide4.xml" Id="R2f03d35e1dfe488d" /><Relationship Type="http://schemas.openxmlformats.org/officeDocument/2006/relationships/slide" Target="/ppt/slides/slide5.xml" Id="R4258d8f4b9044cfa" /><Relationship Type="http://schemas.openxmlformats.org/officeDocument/2006/relationships/slide" Target="/ppt/slides/slide6.xml" Id="R2770510652fe45ef" /><Relationship Type="http://schemas.openxmlformats.org/officeDocument/2006/relationships/slide" Target="/ppt/slides/slide7.xml" Id="R96a1e9fd8f9241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d1c70ddda42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3734c4d944cd8" /><Relationship Type="http://schemas.openxmlformats.org/officeDocument/2006/relationships/theme" Target="/ppt/slideMasters/theme/theme1.xml" Id="Rea1a4a47ffe44b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03734c4d944c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4624c921f45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1ee63877e4c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ad088b9814f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621108d1a43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f714407de4c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6379d74c94d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45c3557ac41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E. KOPPERNÆS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E. KOPPERNÆS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−1 042 036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1 984 144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12 978 463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16 004 662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ERIK KOPPERNÆS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ERIKA KOPPERNÆS-PINHOL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MARGRETHA KOPPERNÆS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ELISABETH KOPPERNÆS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Emanuel Mohns veg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E. KOPPERNÆS INVEST AS</a:t>
            </a:r>
          </a:p>
        </p:txBody>
      </p:sp>
    </p:spTree>
  </p:cSld>
  <p:clrMapOvr>
    <a:masterClrMapping xmlns:a="http://schemas.openxmlformats.org/drawingml/2006/main"/>
  </p:clrMapOvr>
</p:sld>
</file>