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8ba34be4c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7b047e0cf43fe"/>
  </p:sldMasterIdLst>
  <p:sldIdLst>
    <p:sldId xmlns:r="http://schemas.openxmlformats.org/officeDocument/2006/relationships" id="256" r:id="Re06294c9be214565"/>
    <p:sldId xmlns:r="http://schemas.openxmlformats.org/officeDocument/2006/relationships" id="257" r:id="R2f782520bc844fba"/>
    <p:sldId xmlns:r="http://schemas.openxmlformats.org/officeDocument/2006/relationships" id="258" r:id="R200eaa9d268f4d7f"/>
    <p:sldId xmlns:r="http://schemas.openxmlformats.org/officeDocument/2006/relationships" id="259" r:id="R4c92f4f933314242"/>
    <p:sldId xmlns:r="http://schemas.openxmlformats.org/officeDocument/2006/relationships" id="260" r:id="Rcf50a54b93fb45fd"/>
    <p:sldId xmlns:r="http://schemas.openxmlformats.org/officeDocument/2006/relationships" id="261" r:id="R8caeba2ce557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7b047e0cf43fe" /><Relationship Type="http://schemas.openxmlformats.org/officeDocument/2006/relationships/slide" Target="/ppt/slides/slide1.xml" Id="Re06294c9be214565" /><Relationship Type="http://schemas.openxmlformats.org/officeDocument/2006/relationships/slide" Target="/ppt/slides/slide2.xml" Id="R2f782520bc844fba" /><Relationship Type="http://schemas.openxmlformats.org/officeDocument/2006/relationships/slide" Target="/ppt/slides/slide3.xml" Id="R200eaa9d268f4d7f" /><Relationship Type="http://schemas.openxmlformats.org/officeDocument/2006/relationships/slide" Target="/ppt/slides/slide4.xml" Id="R4c92f4f933314242" /><Relationship Type="http://schemas.openxmlformats.org/officeDocument/2006/relationships/slide" Target="/ppt/slides/slide5.xml" Id="Rcf50a54b93fb45fd" /><Relationship Type="http://schemas.openxmlformats.org/officeDocument/2006/relationships/slide" Target="/ppt/slides/slide6.xml" Id="R8caeba2ce557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10e1757dd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a1f2af3e480c" /><Relationship Type="http://schemas.openxmlformats.org/officeDocument/2006/relationships/theme" Target="/ppt/slideMasters/theme/theme1.xml" Id="R3e3c05c205a4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ba1f2af3e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ceca5ad0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4434a373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a81e900b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d1b665ec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4d24995b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182dfffc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