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9f67ed66614c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c73157af8947e5"/>
  </p:sldMasterIdLst>
  <p:sldIdLst>
    <p:sldId xmlns:r="http://schemas.openxmlformats.org/officeDocument/2006/relationships" id="256" r:id="R020b8ddd28844d17"/>
    <p:sldId xmlns:r="http://schemas.openxmlformats.org/officeDocument/2006/relationships" id="257" r:id="R9df8f6da46394c48"/>
    <p:sldId xmlns:r="http://schemas.openxmlformats.org/officeDocument/2006/relationships" id="258" r:id="Ra59abc13cdb24dcf"/>
    <p:sldId xmlns:r="http://schemas.openxmlformats.org/officeDocument/2006/relationships" id="259" r:id="Rb8a0476e8257443b"/>
    <p:sldId xmlns:r="http://schemas.openxmlformats.org/officeDocument/2006/relationships" id="260" r:id="Rf0eb4cf09a4b4d25"/>
    <p:sldId xmlns:r="http://schemas.openxmlformats.org/officeDocument/2006/relationships" id="261" r:id="Rb13eb71b10894d68"/>
    <p:sldId xmlns:r="http://schemas.openxmlformats.org/officeDocument/2006/relationships" id="262" r:id="R5d006725af804c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c73157af8947e5" /><Relationship Type="http://schemas.openxmlformats.org/officeDocument/2006/relationships/slide" Target="/ppt/slides/slide1.xml" Id="R020b8ddd28844d17" /><Relationship Type="http://schemas.openxmlformats.org/officeDocument/2006/relationships/slide" Target="/ppt/slides/slide2.xml" Id="R9df8f6da46394c48" /><Relationship Type="http://schemas.openxmlformats.org/officeDocument/2006/relationships/slide" Target="/ppt/slides/slide3.xml" Id="Ra59abc13cdb24dcf" /><Relationship Type="http://schemas.openxmlformats.org/officeDocument/2006/relationships/slide" Target="/ppt/slides/slide4.xml" Id="Rb8a0476e8257443b" /><Relationship Type="http://schemas.openxmlformats.org/officeDocument/2006/relationships/slide" Target="/ppt/slides/slide5.xml" Id="Rf0eb4cf09a4b4d25" /><Relationship Type="http://schemas.openxmlformats.org/officeDocument/2006/relationships/slide" Target="/ppt/slides/slide6.xml" Id="Rb13eb71b10894d68" /><Relationship Type="http://schemas.openxmlformats.org/officeDocument/2006/relationships/slide" Target="/ppt/slides/slide7.xml" Id="R5d006725af804c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f13552bf17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00ca1813aa413d" /><Relationship Type="http://schemas.openxmlformats.org/officeDocument/2006/relationships/theme" Target="/ppt/slideMasters/theme/theme1.xml" Id="R5a0aef318ad3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00ca1813aa41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388fd83ee43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dfdfdb1d5840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34c2ace5cd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10241b59146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39654a052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d3f64ba9443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75fd8b78e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ELPE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ELPE AS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1 727 416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11 252 761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12 531 727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LILLERØNNING TROND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ROKSETH ANN ASTRID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FISSUM TURID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 Turid Fissum, Kotsøy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989 158 708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ELPE AS</a:t>
            </a:r>
          </a:p>
        </p:txBody>
      </p:sp>
    </p:spTree>
  </p:cSld>
  <p:clrMapOvr>
    <a:masterClrMapping xmlns:a="http://schemas.openxmlformats.org/drawingml/2006/main"/>
  </p:clrMapOvr>
</p:sld>
</file>