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e8bcfad27b47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69206ea59a4cd8"/>
  </p:sldMasterIdLst>
  <p:sldIdLst>
    <p:sldId xmlns:r="http://schemas.openxmlformats.org/officeDocument/2006/relationships" id="256" r:id="R9ff16dfa1ea34364"/>
    <p:sldId xmlns:r="http://schemas.openxmlformats.org/officeDocument/2006/relationships" id="257" r:id="Rbfbef3ae9e64462e"/>
    <p:sldId xmlns:r="http://schemas.openxmlformats.org/officeDocument/2006/relationships" id="258" r:id="R09145d83a74a4bfb"/>
    <p:sldId xmlns:r="http://schemas.openxmlformats.org/officeDocument/2006/relationships" id="259" r:id="R683cfa1209434b51"/>
    <p:sldId xmlns:r="http://schemas.openxmlformats.org/officeDocument/2006/relationships" id="260" r:id="R6842982c4efd4ff3"/>
    <p:sldId xmlns:r="http://schemas.openxmlformats.org/officeDocument/2006/relationships" id="261" r:id="Ra98bc7e4309b4106"/>
    <p:sldId xmlns:r="http://schemas.openxmlformats.org/officeDocument/2006/relationships" id="262" r:id="Rf1ffa38ab8d040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69206ea59a4cd8" /><Relationship Type="http://schemas.openxmlformats.org/officeDocument/2006/relationships/slide" Target="/ppt/slides/slide1.xml" Id="R9ff16dfa1ea34364" /><Relationship Type="http://schemas.openxmlformats.org/officeDocument/2006/relationships/slide" Target="/ppt/slides/slide2.xml" Id="Rbfbef3ae9e64462e" /><Relationship Type="http://schemas.openxmlformats.org/officeDocument/2006/relationships/slide" Target="/ppt/slides/slide3.xml" Id="R09145d83a74a4bfb" /><Relationship Type="http://schemas.openxmlformats.org/officeDocument/2006/relationships/slide" Target="/ppt/slides/slide4.xml" Id="R683cfa1209434b51" /><Relationship Type="http://schemas.openxmlformats.org/officeDocument/2006/relationships/slide" Target="/ppt/slides/slide5.xml" Id="R6842982c4efd4ff3" /><Relationship Type="http://schemas.openxmlformats.org/officeDocument/2006/relationships/slide" Target="/ppt/slides/slide6.xml" Id="Ra98bc7e4309b4106" /><Relationship Type="http://schemas.openxmlformats.org/officeDocument/2006/relationships/slide" Target="/ppt/slides/slide7.xml" Id="Rf1ffa38ab8d040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936af27ad54c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8e9a22e3046ad" /><Relationship Type="http://schemas.openxmlformats.org/officeDocument/2006/relationships/theme" Target="/ppt/slideMasters/theme/theme1.xml" Id="Rb42ba556aed248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88e9a22e3046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8bd1745ea4b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4e935a50c42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a01555ad04e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fc721cad249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a0ef461c94d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0e67ecffb46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1b124ccd441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EIDSMO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EIDSMO HOLDING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310 810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8 149 753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9 349 753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EIDSMO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Hofstadvegen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knut-e@trondheimstaal.no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