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7d909d3a3d48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1218af5c3744b7"/>
  </p:sldMasterIdLst>
  <p:sldIdLst>
    <p:sldId xmlns:r="http://schemas.openxmlformats.org/officeDocument/2006/relationships" id="256" r:id="Rdd213bb8457e4d7e"/>
    <p:sldId xmlns:r="http://schemas.openxmlformats.org/officeDocument/2006/relationships" id="257" r:id="R41d8c4ff30e24770"/>
    <p:sldId xmlns:r="http://schemas.openxmlformats.org/officeDocument/2006/relationships" id="258" r:id="Re279d789c61f4081"/>
    <p:sldId xmlns:r="http://schemas.openxmlformats.org/officeDocument/2006/relationships" id="259" r:id="R5150b477a0844f68"/>
    <p:sldId xmlns:r="http://schemas.openxmlformats.org/officeDocument/2006/relationships" id="260" r:id="R1ae092e5e25f4cae"/>
    <p:sldId xmlns:r="http://schemas.openxmlformats.org/officeDocument/2006/relationships" id="261" r:id="R0d509c8364894f0f"/>
    <p:sldId xmlns:r="http://schemas.openxmlformats.org/officeDocument/2006/relationships" id="262" r:id="R9b122decc3404f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1218af5c3744b7" /><Relationship Type="http://schemas.openxmlformats.org/officeDocument/2006/relationships/slide" Target="/ppt/slides/slide1.xml" Id="Rdd213bb8457e4d7e" /><Relationship Type="http://schemas.openxmlformats.org/officeDocument/2006/relationships/slide" Target="/ppt/slides/slide2.xml" Id="R41d8c4ff30e24770" /><Relationship Type="http://schemas.openxmlformats.org/officeDocument/2006/relationships/slide" Target="/ppt/slides/slide3.xml" Id="Re279d789c61f4081" /><Relationship Type="http://schemas.openxmlformats.org/officeDocument/2006/relationships/slide" Target="/ppt/slides/slide4.xml" Id="R5150b477a0844f68" /><Relationship Type="http://schemas.openxmlformats.org/officeDocument/2006/relationships/slide" Target="/ppt/slides/slide5.xml" Id="R1ae092e5e25f4cae" /><Relationship Type="http://schemas.openxmlformats.org/officeDocument/2006/relationships/slide" Target="/ppt/slides/slide6.xml" Id="R0d509c8364894f0f" /><Relationship Type="http://schemas.openxmlformats.org/officeDocument/2006/relationships/slide" Target="/ppt/slides/slide7.xml" Id="R9b122decc3404f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542e9b6ecf47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d6d1a0a554824" /><Relationship Type="http://schemas.openxmlformats.org/officeDocument/2006/relationships/theme" Target="/ppt/slideMasters/theme/theme1.xml" Id="R52b3f3a2c9fb4c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4d6d1a0a5548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ea989fa0d41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a2c28bcdd4f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475e374d34f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2dce8324d48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52860bed845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6a3d5479c45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f25fb1a2e46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HUNDSTAD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HUNDSTAD HOLDING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−162 400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9 122 566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9 122 566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HUNDSTAD SKJALG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Alstadtoppen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8072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989 159 607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HUNDSTAD HOLDING AS</a:t>
            </a:r>
          </a:p>
        </p:txBody>
      </p:sp>
    </p:spTree>
  </p:cSld>
  <p:clrMapOvr>
    <a:masterClrMapping xmlns:a="http://schemas.openxmlformats.org/drawingml/2006/main"/>
  </p:clrMapOvr>
</p:sld>
</file>