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871a672f5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ad7caad074441"/>
  </p:sldMasterIdLst>
  <p:sldIdLst>
    <p:sldId xmlns:r="http://schemas.openxmlformats.org/officeDocument/2006/relationships" id="256" r:id="Ra9e8dcffeb014d21"/>
    <p:sldId xmlns:r="http://schemas.openxmlformats.org/officeDocument/2006/relationships" id="257" r:id="R7a3a8790fa414a0a"/>
    <p:sldId xmlns:r="http://schemas.openxmlformats.org/officeDocument/2006/relationships" id="258" r:id="R00c8876847a149b7"/>
    <p:sldId xmlns:r="http://schemas.openxmlformats.org/officeDocument/2006/relationships" id="259" r:id="Rc6c553a167d14b46"/>
    <p:sldId xmlns:r="http://schemas.openxmlformats.org/officeDocument/2006/relationships" id="260" r:id="R50eaaf32f2b94676"/>
    <p:sldId xmlns:r="http://schemas.openxmlformats.org/officeDocument/2006/relationships" id="261" r:id="R4f447f89e4154aca"/>
    <p:sldId xmlns:r="http://schemas.openxmlformats.org/officeDocument/2006/relationships" id="262" r:id="R68682cca60d74f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ad7caad074441" /><Relationship Type="http://schemas.openxmlformats.org/officeDocument/2006/relationships/slide" Target="/ppt/slides/slide1.xml" Id="Ra9e8dcffeb014d21" /><Relationship Type="http://schemas.openxmlformats.org/officeDocument/2006/relationships/slide" Target="/ppt/slides/slide2.xml" Id="R7a3a8790fa414a0a" /><Relationship Type="http://schemas.openxmlformats.org/officeDocument/2006/relationships/slide" Target="/ppt/slides/slide3.xml" Id="R00c8876847a149b7" /><Relationship Type="http://schemas.openxmlformats.org/officeDocument/2006/relationships/slide" Target="/ppt/slides/slide4.xml" Id="Rc6c553a167d14b46" /><Relationship Type="http://schemas.openxmlformats.org/officeDocument/2006/relationships/slide" Target="/ppt/slides/slide5.xml" Id="R50eaaf32f2b94676" /><Relationship Type="http://schemas.openxmlformats.org/officeDocument/2006/relationships/slide" Target="/ppt/slides/slide6.xml" Id="R4f447f89e4154aca" /><Relationship Type="http://schemas.openxmlformats.org/officeDocument/2006/relationships/slide" Target="/ppt/slides/slide7.xml" Id="R68682cca60d74f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68e81c9f5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913aaad074a70" /><Relationship Type="http://schemas.openxmlformats.org/officeDocument/2006/relationships/theme" Target="/ppt/slideMasters/theme/theme1.xml" Id="R6646cd7efad3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4913aaad074a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2547d8aaa4b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3b08ffbf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00c8c5a8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8d0ecaa64e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f0beb5541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8799d7ac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a36be13f1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