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4d5a3b374f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aa6563f634815"/>
  </p:sldMasterIdLst>
  <p:sldIdLst>
    <p:sldId xmlns:r="http://schemas.openxmlformats.org/officeDocument/2006/relationships" id="256" r:id="R0c83eff7a33b4af5"/>
    <p:sldId xmlns:r="http://schemas.openxmlformats.org/officeDocument/2006/relationships" id="257" r:id="Re4ccd96a581042e2"/>
    <p:sldId xmlns:r="http://schemas.openxmlformats.org/officeDocument/2006/relationships" id="258" r:id="Rd1eb2e2edba44eb7"/>
    <p:sldId xmlns:r="http://schemas.openxmlformats.org/officeDocument/2006/relationships" id="259" r:id="Rad45a86005854ab0"/>
    <p:sldId xmlns:r="http://schemas.openxmlformats.org/officeDocument/2006/relationships" id="260" r:id="Rce19149409b54922"/>
    <p:sldId xmlns:r="http://schemas.openxmlformats.org/officeDocument/2006/relationships" id="261" r:id="R8178281534974e82"/>
    <p:sldId xmlns:r="http://schemas.openxmlformats.org/officeDocument/2006/relationships" id="262" r:id="R4e45fbf95b51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aa6563f634815" /><Relationship Type="http://schemas.openxmlformats.org/officeDocument/2006/relationships/slide" Target="/ppt/slides/slide1.xml" Id="R0c83eff7a33b4af5" /><Relationship Type="http://schemas.openxmlformats.org/officeDocument/2006/relationships/slide" Target="/ppt/slides/slide2.xml" Id="Re4ccd96a581042e2" /><Relationship Type="http://schemas.openxmlformats.org/officeDocument/2006/relationships/slide" Target="/ppt/slides/slide3.xml" Id="Rd1eb2e2edba44eb7" /><Relationship Type="http://schemas.openxmlformats.org/officeDocument/2006/relationships/slide" Target="/ppt/slides/slide4.xml" Id="Rad45a86005854ab0" /><Relationship Type="http://schemas.openxmlformats.org/officeDocument/2006/relationships/slide" Target="/ppt/slides/slide5.xml" Id="Rce19149409b54922" /><Relationship Type="http://schemas.openxmlformats.org/officeDocument/2006/relationships/slide" Target="/ppt/slides/slide6.xml" Id="R8178281534974e82" /><Relationship Type="http://schemas.openxmlformats.org/officeDocument/2006/relationships/slide" Target="/ppt/slides/slide7.xml" Id="R4e45fbf95b51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cfa16cb0942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8b6977c5f4ac1" /><Relationship Type="http://schemas.openxmlformats.org/officeDocument/2006/relationships/theme" Target="/ppt/slideMasters/theme/theme1.xml" Id="Rdcfbf80628f4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8b6977c5f4a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fedf508f14e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eabf4ac6b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d0f4a4c17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3fe8192ff43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afda6678b4e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1abfdacee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a565e225b4f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