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669f2cd26849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f0dd6f2199471b"/>
  </p:sldMasterIdLst>
  <p:sldIdLst>
    <p:sldId xmlns:r="http://schemas.openxmlformats.org/officeDocument/2006/relationships" id="256" r:id="Rbaecb106aed74672"/>
    <p:sldId xmlns:r="http://schemas.openxmlformats.org/officeDocument/2006/relationships" id="257" r:id="Rcdad6076dba14055"/>
    <p:sldId xmlns:r="http://schemas.openxmlformats.org/officeDocument/2006/relationships" id="258" r:id="Rff733756a95044ec"/>
    <p:sldId xmlns:r="http://schemas.openxmlformats.org/officeDocument/2006/relationships" id="259" r:id="Re9b2ab399df04c9f"/>
    <p:sldId xmlns:r="http://schemas.openxmlformats.org/officeDocument/2006/relationships" id="260" r:id="Rd7c209aa9a8649f0"/>
    <p:sldId xmlns:r="http://schemas.openxmlformats.org/officeDocument/2006/relationships" id="261" r:id="Ree7054d388e14b7a"/>
    <p:sldId xmlns:r="http://schemas.openxmlformats.org/officeDocument/2006/relationships" id="262" r:id="R40b8345849804c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f0dd6f2199471b" /><Relationship Type="http://schemas.openxmlformats.org/officeDocument/2006/relationships/slide" Target="/ppt/slides/slide1.xml" Id="Rbaecb106aed74672" /><Relationship Type="http://schemas.openxmlformats.org/officeDocument/2006/relationships/slide" Target="/ppt/slides/slide2.xml" Id="Rcdad6076dba14055" /><Relationship Type="http://schemas.openxmlformats.org/officeDocument/2006/relationships/slide" Target="/ppt/slides/slide3.xml" Id="Rff733756a95044ec" /><Relationship Type="http://schemas.openxmlformats.org/officeDocument/2006/relationships/slide" Target="/ppt/slides/slide4.xml" Id="Re9b2ab399df04c9f" /><Relationship Type="http://schemas.openxmlformats.org/officeDocument/2006/relationships/slide" Target="/ppt/slides/slide5.xml" Id="Rd7c209aa9a8649f0" /><Relationship Type="http://schemas.openxmlformats.org/officeDocument/2006/relationships/slide" Target="/ppt/slides/slide6.xml" Id="Ree7054d388e14b7a" /><Relationship Type="http://schemas.openxmlformats.org/officeDocument/2006/relationships/slide" Target="/ppt/slides/slide7.xml" Id="R40b8345849804c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d6ecb02f1349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3d30d18df64eef" /><Relationship Type="http://schemas.openxmlformats.org/officeDocument/2006/relationships/theme" Target="/ppt/slideMasters/theme/theme1.xml" Id="Rd45a2bbbff3548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3d30d18df64e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6c46a52c554e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a177a8e6fa4a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91dc839ff240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c488f72b6946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54d691d8a546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e2dfc729a743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c5242390744d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DTK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DTK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DTK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DTK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DTK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DTK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582 025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425 075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−1 070 145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18 079 108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18 104 359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DTK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KVAMSDAL DAG TINUS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DTK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Professor Mørchs veg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989 176 331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DTK AS</a:t>
            </a:r>
          </a:p>
        </p:txBody>
      </p:sp>
    </p:spTree>
  </p:cSld>
  <p:clrMapOvr>
    <a:masterClrMapping xmlns:a="http://schemas.openxmlformats.org/drawingml/2006/main"/>
  </p:clrMapOvr>
</p:sld>
</file>