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1d293e94a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12383dbb0d48b8"/>
  </p:sldMasterIdLst>
  <p:sldIdLst>
    <p:sldId xmlns:r="http://schemas.openxmlformats.org/officeDocument/2006/relationships" id="256" r:id="R30f1687944d344b6"/>
    <p:sldId xmlns:r="http://schemas.openxmlformats.org/officeDocument/2006/relationships" id="257" r:id="R3d96d695fe7c42ca"/>
    <p:sldId xmlns:r="http://schemas.openxmlformats.org/officeDocument/2006/relationships" id="258" r:id="R3291918c37c748ca"/>
    <p:sldId xmlns:r="http://schemas.openxmlformats.org/officeDocument/2006/relationships" id="259" r:id="R2347414d6d6e4252"/>
    <p:sldId xmlns:r="http://schemas.openxmlformats.org/officeDocument/2006/relationships" id="260" r:id="Re3c7dd51afb640a1"/>
    <p:sldId xmlns:r="http://schemas.openxmlformats.org/officeDocument/2006/relationships" id="261" r:id="R975f4fffbc9a4af9"/>
    <p:sldId xmlns:r="http://schemas.openxmlformats.org/officeDocument/2006/relationships" id="262" r:id="R4a3a7c6a185c47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2383dbb0d48b8" /><Relationship Type="http://schemas.openxmlformats.org/officeDocument/2006/relationships/slide" Target="/ppt/slides/slide1.xml" Id="R30f1687944d344b6" /><Relationship Type="http://schemas.openxmlformats.org/officeDocument/2006/relationships/slide" Target="/ppt/slides/slide2.xml" Id="R3d96d695fe7c42ca" /><Relationship Type="http://schemas.openxmlformats.org/officeDocument/2006/relationships/slide" Target="/ppt/slides/slide3.xml" Id="R3291918c37c748ca" /><Relationship Type="http://schemas.openxmlformats.org/officeDocument/2006/relationships/slide" Target="/ppt/slides/slide4.xml" Id="R2347414d6d6e4252" /><Relationship Type="http://schemas.openxmlformats.org/officeDocument/2006/relationships/slide" Target="/ppt/slides/slide5.xml" Id="Re3c7dd51afb640a1" /><Relationship Type="http://schemas.openxmlformats.org/officeDocument/2006/relationships/slide" Target="/ppt/slides/slide6.xml" Id="R975f4fffbc9a4af9" /><Relationship Type="http://schemas.openxmlformats.org/officeDocument/2006/relationships/slide" Target="/ppt/slides/slide7.xml" Id="R4a3a7c6a185c47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4da7795fd41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dcbd08bc147af" /><Relationship Type="http://schemas.openxmlformats.org/officeDocument/2006/relationships/theme" Target="/ppt/slideMasters/theme/theme1.xml" Id="R7efd987d5d3240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ddcbd08bc147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bf22a2e09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aafaab451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fc90430b6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a7d29db1a40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1e62769154b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b72789455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0a5a1e64546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