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28c2e2b15e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d4b91c2724660"/>
  </p:sldMasterIdLst>
  <p:sldIdLst>
    <p:sldId xmlns:r="http://schemas.openxmlformats.org/officeDocument/2006/relationships" id="256" r:id="R5ac4a2295d4e42f3"/>
    <p:sldId xmlns:r="http://schemas.openxmlformats.org/officeDocument/2006/relationships" id="257" r:id="Rc2f96c59d1d04f45"/>
    <p:sldId xmlns:r="http://schemas.openxmlformats.org/officeDocument/2006/relationships" id="258" r:id="Raef9d783d6fa45c6"/>
    <p:sldId xmlns:r="http://schemas.openxmlformats.org/officeDocument/2006/relationships" id="259" r:id="R058b7362f4df4f63"/>
    <p:sldId xmlns:r="http://schemas.openxmlformats.org/officeDocument/2006/relationships" id="260" r:id="R222bc2d1921243f6"/>
    <p:sldId xmlns:r="http://schemas.openxmlformats.org/officeDocument/2006/relationships" id="261" r:id="Rf202c9e7fe3a4f64"/>
    <p:sldId xmlns:r="http://schemas.openxmlformats.org/officeDocument/2006/relationships" id="262" r:id="R0c10fbfe0628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d4b91c2724660" /><Relationship Type="http://schemas.openxmlformats.org/officeDocument/2006/relationships/slide" Target="/ppt/slides/slide1.xml" Id="R5ac4a2295d4e42f3" /><Relationship Type="http://schemas.openxmlformats.org/officeDocument/2006/relationships/slide" Target="/ppt/slides/slide2.xml" Id="Rc2f96c59d1d04f45" /><Relationship Type="http://schemas.openxmlformats.org/officeDocument/2006/relationships/slide" Target="/ppt/slides/slide3.xml" Id="Raef9d783d6fa45c6" /><Relationship Type="http://schemas.openxmlformats.org/officeDocument/2006/relationships/slide" Target="/ppt/slides/slide4.xml" Id="R058b7362f4df4f63" /><Relationship Type="http://schemas.openxmlformats.org/officeDocument/2006/relationships/slide" Target="/ppt/slides/slide5.xml" Id="R222bc2d1921243f6" /><Relationship Type="http://schemas.openxmlformats.org/officeDocument/2006/relationships/slide" Target="/ppt/slides/slide6.xml" Id="Rf202c9e7fe3a4f64" /><Relationship Type="http://schemas.openxmlformats.org/officeDocument/2006/relationships/slide" Target="/ppt/slides/slide7.xml" Id="R0c10fbfe0628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ce3163815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3442e8fa94727" /><Relationship Type="http://schemas.openxmlformats.org/officeDocument/2006/relationships/theme" Target="/ppt/slideMasters/theme/theme1.xml" Id="R89a1f517269c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3442e8fa947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64fc4de17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1c7e5d09946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a55d68c8a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cb907ffde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ecbddb9eb49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fcc2d55ea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fcc0e61d4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