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076dfb07d34b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ffc7a8d3bc4d9f"/>
  </p:sldMasterIdLst>
  <p:sldIdLst>
    <p:sldId xmlns:r="http://schemas.openxmlformats.org/officeDocument/2006/relationships" id="256" r:id="R0afcbd4f54d34317"/>
    <p:sldId xmlns:r="http://schemas.openxmlformats.org/officeDocument/2006/relationships" id="257" r:id="R91f792e5e14f462b"/>
    <p:sldId xmlns:r="http://schemas.openxmlformats.org/officeDocument/2006/relationships" id="258" r:id="R4a6fec0297a2450a"/>
    <p:sldId xmlns:r="http://schemas.openxmlformats.org/officeDocument/2006/relationships" id="259" r:id="R37c118b2f94c4a14"/>
    <p:sldId xmlns:r="http://schemas.openxmlformats.org/officeDocument/2006/relationships" id="260" r:id="R11a04d712e9346c3"/>
    <p:sldId xmlns:r="http://schemas.openxmlformats.org/officeDocument/2006/relationships" id="261" r:id="R1cb3a6a3689a4487"/>
    <p:sldId xmlns:r="http://schemas.openxmlformats.org/officeDocument/2006/relationships" id="262" r:id="R008e117abe1348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ffc7a8d3bc4d9f" /><Relationship Type="http://schemas.openxmlformats.org/officeDocument/2006/relationships/slide" Target="/ppt/slides/slide1.xml" Id="R0afcbd4f54d34317" /><Relationship Type="http://schemas.openxmlformats.org/officeDocument/2006/relationships/slide" Target="/ppt/slides/slide2.xml" Id="R91f792e5e14f462b" /><Relationship Type="http://schemas.openxmlformats.org/officeDocument/2006/relationships/slide" Target="/ppt/slides/slide3.xml" Id="R4a6fec0297a2450a" /><Relationship Type="http://schemas.openxmlformats.org/officeDocument/2006/relationships/slide" Target="/ppt/slides/slide4.xml" Id="R37c118b2f94c4a14" /><Relationship Type="http://schemas.openxmlformats.org/officeDocument/2006/relationships/slide" Target="/ppt/slides/slide5.xml" Id="R11a04d712e9346c3" /><Relationship Type="http://schemas.openxmlformats.org/officeDocument/2006/relationships/slide" Target="/ppt/slides/slide6.xml" Id="R1cb3a6a3689a4487" /><Relationship Type="http://schemas.openxmlformats.org/officeDocument/2006/relationships/slide" Target="/ppt/slides/slide7.xml" Id="R008e117abe1348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7a5f63f8ab46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596bfa335249f0" /><Relationship Type="http://schemas.openxmlformats.org/officeDocument/2006/relationships/theme" Target="/ppt/slideMasters/theme/theme1.xml" Id="R14f0434b405247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596bfa335249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626a6ddb8d4a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05710761fc4d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bdaee3bf3647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0dbbb045cd47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2ff851a1a43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bd6e92e6e049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bd954b6cda4c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 GABRIELSEN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 GABRIELSEN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 GABRIELSEN INVEST AS ble etablert [år] og holder til i Voss.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 GABRIELSEN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 GABRIELSEN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 GABRIELSEN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−10 221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−10 221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 GABRIELSEN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GABRIELSEN-KIROPRAKTIKK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 GABRIELSEN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Eirik Graue Gabrielsen, Grauavegen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5706 Voss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eirik-kg@live.com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989 182 749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 GABRIELSEN INVEST AS</a:t>
            </a:r>
          </a:p>
        </p:txBody>
      </p:sp>
    </p:spTree>
  </p:cSld>
  <p:clrMapOvr>
    <a:masterClrMapping xmlns:a="http://schemas.openxmlformats.org/drawingml/2006/main"/>
  </p:clrMapOvr>
</p:sld>
</file>