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989100f319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7697560d8f4b15"/>
  </p:sldMasterIdLst>
  <p:sldIdLst>
    <p:sldId xmlns:r="http://schemas.openxmlformats.org/officeDocument/2006/relationships" id="256" r:id="R633967a00c8b475b"/>
    <p:sldId xmlns:r="http://schemas.openxmlformats.org/officeDocument/2006/relationships" id="257" r:id="Ra9fa006e473e4cb5"/>
    <p:sldId xmlns:r="http://schemas.openxmlformats.org/officeDocument/2006/relationships" id="258" r:id="Re817ba9935334c1a"/>
    <p:sldId xmlns:r="http://schemas.openxmlformats.org/officeDocument/2006/relationships" id="259" r:id="R376a7b78ab00448b"/>
    <p:sldId xmlns:r="http://schemas.openxmlformats.org/officeDocument/2006/relationships" id="260" r:id="R14174b5bb31d47cc"/>
    <p:sldId xmlns:r="http://schemas.openxmlformats.org/officeDocument/2006/relationships" id="261" r:id="R0f78826b90964168"/>
    <p:sldId xmlns:r="http://schemas.openxmlformats.org/officeDocument/2006/relationships" id="262" r:id="R26c6cd2b5c6145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7697560d8f4b15" /><Relationship Type="http://schemas.openxmlformats.org/officeDocument/2006/relationships/slide" Target="/ppt/slides/slide1.xml" Id="R633967a00c8b475b" /><Relationship Type="http://schemas.openxmlformats.org/officeDocument/2006/relationships/slide" Target="/ppt/slides/slide2.xml" Id="Ra9fa006e473e4cb5" /><Relationship Type="http://schemas.openxmlformats.org/officeDocument/2006/relationships/slide" Target="/ppt/slides/slide3.xml" Id="Re817ba9935334c1a" /><Relationship Type="http://schemas.openxmlformats.org/officeDocument/2006/relationships/slide" Target="/ppt/slides/slide4.xml" Id="R376a7b78ab00448b" /><Relationship Type="http://schemas.openxmlformats.org/officeDocument/2006/relationships/slide" Target="/ppt/slides/slide5.xml" Id="R14174b5bb31d47cc" /><Relationship Type="http://schemas.openxmlformats.org/officeDocument/2006/relationships/slide" Target="/ppt/slides/slide6.xml" Id="R0f78826b90964168" /><Relationship Type="http://schemas.openxmlformats.org/officeDocument/2006/relationships/slide" Target="/ppt/slides/slide7.xml" Id="R26c6cd2b5c6145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995834b2d4b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c26cb80234adf" /><Relationship Type="http://schemas.openxmlformats.org/officeDocument/2006/relationships/theme" Target="/ppt/slideMasters/theme/theme1.xml" Id="Rd721c7a60bfd48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fc26cb8023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acd48f231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04aba73db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ccc36be744c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fafdf77ba4e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ca44a44d74b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6a359b44b4b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28ed91fed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