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4ab5139f8240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8bde0a55e5499b"/>
  </p:sldMasterIdLst>
  <p:sldIdLst>
    <p:sldId xmlns:r="http://schemas.openxmlformats.org/officeDocument/2006/relationships" id="256" r:id="Rc0350f8a26bc40e1"/>
    <p:sldId xmlns:r="http://schemas.openxmlformats.org/officeDocument/2006/relationships" id="257" r:id="Rb9b660a4cb164287"/>
    <p:sldId xmlns:r="http://schemas.openxmlformats.org/officeDocument/2006/relationships" id="258" r:id="R3f736146eae24ce1"/>
    <p:sldId xmlns:r="http://schemas.openxmlformats.org/officeDocument/2006/relationships" id="259" r:id="R1e998eaa60814246"/>
    <p:sldId xmlns:r="http://schemas.openxmlformats.org/officeDocument/2006/relationships" id="260" r:id="R469567738e104a62"/>
    <p:sldId xmlns:r="http://schemas.openxmlformats.org/officeDocument/2006/relationships" id="261" r:id="R9c3a62e3394d4832"/>
    <p:sldId xmlns:r="http://schemas.openxmlformats.org/officeDocument/2006/relationships" id="262" r:id="R741880abc56047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8bde0a55e5499b" /><Relationship Type="http://schemas.openxmlformats.org/officeDocument/2006/relationships/slide" Target="/ppt/slides/slide1.xml" Id="Rc0350f8a26bc40e1" /><Relationship Type="http://schemas.openxmlformats.org/officeDocument/2006/relationships/slide" Target="/ppt/slides/slide2.xml" Id="Rb9b660a4cb164287" /><Relationship Type="http://schemas.openxmlformats.org/officeDocument/2006/relationships/slide" Target="/ppt/slides/slide3.xml" Id="R3f736146eae24ce1" /><Relationship Type="http://schemas.openxmlformats.org/officeDocument/2006/relationships/slide" Target="/ppt/slides/slide4.xml" Id="R1e998eaa60814246" /><Relationship Type="http://schemas.openxmlformats.org/officeDocument/2006/relationships/slide" Target="/ppt/slides/slide5.xml" Id="R469567738e104a62" /><Relationship Type="http://schemas.openxmlformats.org/officeDocument/2006/relationships/slide" Target="/ppt/slides/slide6.xml" Id="R9c3a62e3394d4832" /><Relationship Type="http://schemas.openxmlformats.org/officeDocument/2006/relationships/slide" Target="/ppt/slides/slide7.xml" Id="R741880abc56047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0283ece00484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059004c2b4bc1" /><Relationship Type="http://schemas.openxmlformats.org/officeDocument/2006/relationships/theme" Target="/ppt/slideMasters/theme/theme1.xml" Id="R8009daab6bde49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1059004c2b4b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c857a6ee041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18745590a741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29d1be81843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d21c8039249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955d205e748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cfd99959f40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1d07f64224d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MH HOLDING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MH HOLDING &amp; EIENDOM AS ble etablert [år] og holder til i Varhaug.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11 108 756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11 168 830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Damebyen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4360 Varhaug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989 184 342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MH HOLDING &amp; EIENDOM AS</a:t>
            </a:r>
          </a:p>
        </p:txBody>
      </p:sp>
    </p:spTree>
  </p:cSld>
  <p:clrMapOvr>
    <a:masterClrMapping xmlns:a="http://schemas.openxmlformats.org/drawingml/2006/main"/>
  </p:clrMapOvr>
</p:sld>
</file>