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10d6d5a2a247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1a5d1a0ea842f6"/>
  </p:sldMasterIdLst>
  <p:sldIdLst>
    <p:sldId xmlns:r="http://schemas.openxmlformats.org/officeDocument/2006/relationships" id="256" r:id="R3ad8a1926a2640ed"/>
    <p:sldId xmlns:r="http://schemas.openxmlformats.org/officeDocument/2006/relationships" id="257" r:id="R8cdc277c91f6420e"/>
    <p:sldId xmlns:r="http://schemas.openxmlformats.org/officeDocument/2006/relationships" id="258" r:id="R308ce676986b46f6"/>
    <p:sldId xmlns:r="http://schemas.openxmlformats.org/officeDocument/2006/relationships" id="259" r:id="R28a26facb0a34ca1"/>
    <p:sldId xmlns:r="http://schemas.openxmlformats.org/officeDocument/2006/relationships" id="260" r:id="R98601eac3c3b44a4"/>
    <p:sldId xmlns:r="http://schemas.openxmlformats.org/officeDocument/2006/relationships" id="261" r:id="Rdbcd1757efaa4331"/>
    <p:sldId xmlns:r="http://schemas.openxmlformats.org/officeDocument/2006/relationships" id="262" r:id="R7688999f48604e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1a5d1a0ea842f6" /><Relationship Type="http://schemas.openxmlformats.org/officeDocument/2006/relationships/slide" Target="/ppt/slides/slide1.xml" Id="R3ad8a1926a2640ed" /><Relationship Type="http://schemas.openxmlformats.org/officeDocument/2006/relationships/slide" Target="/ppt/slides/slide2.xml" Id="R8cdc277c91f6420e" /><Relationship Type="http://schemas.openxmlformats.org/officeDocument/2006/relationships/slide" Target="/ppt/slides/slide3.xml" Id="R308ce676986b46f6" /><Relationship Type="http://schemas.openxmlformats.org/officeDocument/2006/relationships/slide" Target="/ppt/slides/slide4.xml" Id="R28a26facb0a34ca1" /><Relationship Type="http://schemas.openxmlformats.org/officeDocument/2006/relationships/slide" Target="/ppt/slides/slide5.xml" Id="R98601eac3c3b44a4" /><Relationship Type="http://schemas.openxmlformats.org/officeDocument/2006/relationships/slide" Target="/ppt/slides/slide6.xml" Id="Rdbcd1757efaa4331" /><Relationship Type="http://schemas.openxmlformats.org/officeDocument/2006/relationships/slide" Target="/ppt/slides/slide7.xml" Id="R7688999f48604e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8b14b30c2b45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5908fb19c48ef" /><Relationship Type="http://schemas.openxmlformats.org/officeDocument/2006/relationships/theme" Target="/ppt/slideMasters/theme/theme1.xml" Id="Rbe1e2dbbccb649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f5908fb19c48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5427202dc44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c438e49214e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f2cfff97645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ddd7e843b4a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6564337e347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0ccbbf4ff4c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3eaac17bc4c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SØRLANDET EIENDOM OG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EIENDOM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SØRLANDET EIENDOM OG INVEST AS ble etablert [år] og holder til i Kvås.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EIENDOM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EIENDOM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EIENDOM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−1 693 087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−97 812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33 159 520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35 462 370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EIENDOM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SVINDLAND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EIENDOM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Kvåstunet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4588 Kvås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989 184 369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EIENDOM OG INVEST AS</a:t>
            </a:r>
          </a:p>
        </p:txBody>
      </p:sp>
    </p:spTree>
  </p:cSld>
  <p:clrMapOvr>
    <a:masterClrMapping xmlns:a="http://schemas.openxmlformats.org/drawingml/2006/main"/>
  </p:clrMapOvr>
</p:sld>
</file>