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70b7d0b0f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e6f7dc20b4d1c"/>
  </p:sldMasterIdLst>
  <p:sldIdLst>
    <p:sldId xmlns:r="http://schemas.openxmlformats.org/officeDocument/2006/relationships" id="256" r:id="R72c97d4e73b4462e"/>
    <p:sldId xmlns:r="http://schemas.openxmlformats.org/officeDocument/2006/relationships" id="257" r:id="R8496d5cf5de04b20"/>
    <p:sldId xmlns:r="http://schemas.openxmlformats.org/officeDocument/2006/relationships" id="258" r:id="R6f0db95a44984604"/>
    <p:sldId xmlns:r="http://schemas.openxmlformats.org/officeDocument/2006/relationships" id="259" r:id="R74e9623ca6004c4f"/>
    <p:sldId xmlns:r="http://schemas.openxmlformats.org/officeDocument/2006/relationships" id="260" r:id="R999270e9f20c4397"/>
    <p:sldId xmlns:r="http://schemas.openxmlformats.org/officeDocument/2006/relationships" id="261" r:id="R588886f641c1450d"/>
    <p:sldId xmlns:r="http://schemas.openxmlformats.org/officeDocument/2006/relationships" id="262" r:id="Rfc711ea51df94b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e6f7dc20b4d1c" /><Relationship Type="http://schemas.openxmlformats.org/officeDocument/2006/relationships/slide" Target="/ppt/slides/slide1.xml" Id="R72c97d4e73b4462e" /><Relationship Type="http://schemas.openxmlformats.org/officeDocument/2006/relationships/slide" Target="/ppt/slides/slide2.xml" Id="R8496d5cf5de04b20" /><Relationship Type="http://schemas.openxmlformats.org/officeDocument/2006/relationships/slide" Target="/ppt/slides/slide3.xml" Id="R6f0db95a44984604" /><Relationship Type="http://schemas.openxmlformats.org/officeDocument/2006/relationships/slide" Target="/ppt/slides/slide4.xml" Id="R74e9623ca6004c4f" /><Relationship Type="http://schemas.openxmlformats.org/officeDocument/2006/relationships/slide" Target="/ppt/slides/slide5.xml" Id="R999270e9f20c4397" /><Relationship Type="http://schemas.openxmlformats.org/officeDocument/2006/relationships/slide" Target="/ppt/slides/slide6.xml" Id="R588886f641c1450d" /><Relationship Type="http://schemas.openxmlformats.org/officeDocument/2006/relationships/slide" Target="/ppt/slides/slide7.xml" Id="Rfc711ea51df94b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ac72de2fa2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fc01a91ba425b" /><Relationship Type="http://schemas.openxmlformats.org/officeDocument/2006/relationships/theme" Target="/ppt/slideMasters/theme/theme1.xml" Id="Rd482ee43dd6c47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2fc01a91ba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627891ed943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df2ecd8f6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94c01d797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b8a800233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fed8fee1b4d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77ef0e49546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dc2aa3819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NINA OG LASSE RØD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9 673 540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28 637 378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30 805 002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LASSE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NINA ELISABETH DRAGØY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NINA OG LASSE RØD AS</a:t>
            </a:r>
          </a:p>
        </p:txBody>
      </p:sp>
    </p:spTree>
  </p:cSld>
  <p:clrMapOvr>
    <a:masterClrMapping xmlns:a="http://schemas.openxmlformats.org/drawingml/2006/main"/>
  </p:clrMapOvr>
</p:sld>
</file>