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5313704b46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2f005f6a64b9d"/>
  </p:sldMasterIdLst>
  <p:sldIdLst>
    <p:sldId xmlns:r="http://schemas.openxmlformats.org/officeDocument/2006/relationships" id="256" r:id="R27d20b7c38ae4522"/>
    <p:sldId xmlns:r="http://schemas.openxmlformats.org/officeDocument/2006/relationships" id="257" r:id="R3a85a473711d4e08"/>
    <p:sldId xmlns:r="http://schemas.openxmlformats.org/officeDocument/2006/relationships" id="258" r:id="R91c3b33566304e37"/>
    <p:sldId xmlns:r="http://schemas.openxmlformats.org/officeDocument/2006/relationships" id="259" r:id="Rc77a5a8d9cb54e37"/>
    <p:sldId xmlns:r="http://schemas.openxmlformats.org/officeDocument/2006/relationships" id="260" r:id="R5ef9b700719242c2"/>
    <p:sldId xmlns:r="http://schemas.openxmlformats.org/officeDocument/2006/relationships" id="261" r:id="Rb9311283a12c4b19"/>
    <p:sldId xmlns:r="http://schemas.openxmlformats.org/officeDocument/2006/relationships" id="262" r:id="R7eae538a38a7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2f005f6a64b9d" /><Relationship Type="http://schemas.openxmlformats.org/officeDocument/2006/relationships/slide" Target="/ppt/slides/slide1.xml" Id="R27d20b7c38ae4522" /><Relationship Type="http://schemas.openxmlformats.org/officeDocument/2006/relationships/slide" Target="/ppt/slides/slide2.xml" Id="R3a85a473711d4e08" /><Relationship Type="http://schemas.openxmlformats.org/officeDocument/2006/relationships/slide" Target="/ppt/slides/slide3.xml" Id="R91c3b33566304e37" /><Relationship Type="http://schemas.openxmlformats.org/officeDocument/2006/relationships/slide" Target="/ppt/slides/slide4.xml" Id="Rc77a5a8d9cb54e37" /><Relationship Type="http://schemas.openxmlformats.org/officeDocument/2006/relationships/slide" Target="/ppt/slides/slide5.xml" Id="R5ef9b700719242c2" /><Relationship Type="http://schemas.openxmlformats.org/officeDocument/2006/relationships/slide" Target="/ppt/slides/slide6.xml" Id="Rb9311283a12c4b19" /><Relationship Type="http://schemas.openxmlformats.org/officeDocument/2006/relationships/slide" Target="/ppt/slides/slide7.xml" Id="R7eae538a38a7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b7f3fb75c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37e39bb804e12" /><Relationship Type="http://schemas.openxmlformats.org/officeDocument/2006/relationships/theme" Target="/ppt/slideMasters/theme/theme1.xml" Id="R98ae3eba7881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37e39bb80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357c5b069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c82029952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0052ebbe9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25f5f52b9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2e981319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114214af048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f51b851ac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