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67d83eb61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591503fcd43bd"/>
  </p:sldMasterIdLst>
  <p:sldIdLst>
    <p:sldId xmlns:r="http://schemas.openxmlformats.org/officeDocument/2006/relationships" id="256" r:id="R329a45b6d5064152"/>
    <p:sldId xmlns:r="http://schemas.openxmlformats.org/officeDocument/2006/relationships" id="257" r:id="R259dd66e63ab4120"/>
    <p:sldId xmlns:r="http://schemas.openxmlformats.org/officeDocument/2006/relationships" id="258" r:id="R13eb909b1f054b2a"/>
    <p:sldId xmlns:r="http://schemas.openxmlformats.org/officeDocument/2006/relationships" id="259" r:id="R9bcb71f8ffc04867"/>
    <p:sldId xmlns:r="http://schemas.openxmlformats.org/officeDocument/2006/relationships" id="260" r:id="R32e035a9c2974403"/>
    <p:sldId xmlns:r="http://schemas.openxmlformats.org/officeDocument/2006/relationships" id="261" r:id="R894eda17a39d4c7e"/>
    <p:sldId xmlns:r="http://schemas.openxmlformats.org/officeDocument/2006/relationships" id="262" r:id="Rafae6883a7d1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591503fcd43bd" /><Relationship Type="http://schemas.openxmlformats.org/officeDocument/2006/relationships/slide" Target="/ppt/slides/slide1.xml" Id="R329a45b6d5064152" /><Relationship Type="http://schemas.openxmlformats.org/officeDocument/2006/relationships/slide" Target="/ppt/slides/slide2.xml" Id="R259dd66e63ab4120" /><Relationship Type="http://schemas.openxmlformats.org/officeDocument/2006/relationships/slide" Target="/ppt/slides/slide3.xml" Id="R13eb909b1f054b2a" /><Relationship Type="http://schemas.openxmlformats.org/officeDocument/2006/relationships/slide" Target="/ppt/slides/slide4.xml" Id="R9bcb71f8ffc04867" /><Relationship Type="http://schemas.openxmlformats.org/officeDocument/2006/relationships/slide" Target="/ppt/slides/slide5.xml" Id="R32e035a9c2974403" /><Relationship Type="http://schemas.openxmlformats.org/officeDocument/2006/relationships/slide" Target="/ppt/slides/slide6.xml" Id="R894eda17a39d4c7e" /><Relationship Type="http://schemas.openxmlformats.org/officeDocument/2006/relationships/slide" Target="/ppt/slides/slide7.xml" Id="Rafae6883a7d1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80421afc2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df18feac44541" /><Relationship Type="http://schemas.openxmlformats.org/officeDocument/2006/relationships/theme" Target="/ppt/slideMasters/theme/theme1.xml" Id="R24cb4a1e9212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8df18feac4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e6c21a38142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c5b1f878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3867e079e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85bc112454b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4372aa17e4e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e1c519b5f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3a3a497994b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