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0647f3bd9f44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631b53bb6f4925"/>
  </p:sldMasterIdLst>
  <p:sldIdLst>
    <p:sldId xmlns:r="http://schemas.openxmlformats.org/officeDocument/2006/relationships" id="256" r:id="Ra88170bc163e4a05"/>
    <p:sldId xmlns:r="http://schemas.openxmlformats.org/officeDocument/2006/relationships" id="257" r:id="R4fb0c2b8af2044d3"/>
    <p:sldId xmlns:r="http://schemas.openxmlformats.org/officeDocument/2006/relationships" id="258" r:id="R981607534cd44ed9"/>
    <p:sldId xmlns:r="http://schemas.openxmlformats.org/officeDocument/2006/relationships" id="259" r:id="R89655e3ca4be47a3"/>
    <p:sldId xmlns:r="http://schemas.openxmlformats.org/officeDocument/2006/relationships" id="260" r:id="Reb60e68a623c4005"/>
    <p:sldId xmlns:r="http://schemas.openxmlformats.org/officeDocument/2006/relationships" id="261" r:id="Rac012176fad2435a"/>
    <p:sldId xmlns:r="http://schemas.openxmlformats.org/officeDocument/2006/relationships" id="262" r:id="Rd32abbb3048648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631b53bb6f4925" /><Relationship Type="http://schemas.openxmlformats.org/officeDocument/2006/relationships/slide" Target="/ppt/slides/slide1.xml" Id="Ra88170bc163e4a05" /><Relationship Type="http://schemas.openxmlformats.org/officeDocument/2006/relationships/slide" Target="/ppt/slides/slide2.xml" Id="R4fb0c2b8af2044d3" /><Relationship Type="http://schemas.openxmlformats.org/officeDocument/2006/relationships/slide" Target="/ppt/slides/slide3.xml" Id="R981607534cd44ed9" /><Relationship Type="http://schemas.openxmlformats.org/officeDocument/2006/relationships/slide" Target="/ppt/slides/slide4.xml" Id="R89655e3ca4be47a3" /><Relationship Type="http://schemas.openxmlformats.org/officeDocument/2006/relationships/slide" Target="/ppt/slides/slide5.xml" Id="Reb60e68a623c4005" /><Relationship Type="http://schemas.openxmlformats.org/officeDocument/2006/relationships/slide" Target="/ppt/slides/slide6.xml" Id="Rac012176fad2435a" /><Relationship Type="http://schemas.openxmlformats.org/officeDocument/2006/relationships/slide" Target="/ppt/slides/slide7.xml" Id="Rd32abbb3048648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ae83d3461d47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ef24c708d4b73" /><Relationship Type="http://schemas.openxmlformats.org/officeDocument/2006/relationships/theme" Target="/ppt/slideMasters/theme/theme1.xml" Id="R439b13ccc18d4b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2ef24c708d4b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b001bdb6646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557ae94f74d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da94bb45345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0b96ce42a46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a74ce1c074f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1b497e36f4f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b442711de46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 HOLDING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1 381 665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4 785 767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4 857 477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GRO FAGERBAKKE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40 90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