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a7315d802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8207200b640c7"/>
  </p:sldMasterIdLst>
  <p:sldIdLst>
    <p:sldId xmlns:r="http://schemas.openxmlformats.org/officeDocument/2006/relationships" id="256" r:id="R1f55b4360a164d25"/>
    <p:sldId xmlns:r="http://schemas.openxmlformats.org/officeDocument/2006/relationships" id="257" r:id="Rf53b7cfd17084c4b"/>
    <p:sldId xmlns:r="http://schemas.openxmlformats.org/officeDocument/2006/relationships" id="258" r:id="R28429435224644c8"/>
    <p:sldId xmlns:r="http://schemas.openxmlformats.org/officeDocument/2006/relationships" id="259" r:id="R7e11d012eee74276"/>
    <p:sldId xmlns:r="http://schemas.openxmlformats.org/officeDocument/2006/relationships" id="260" r:id="R4045f1c5ca7b488e"/>
    <p:sldId xmlns:r="http://schemas.openxmlformats.org/officeDocument/2006/relationships" id="261" r:id="Rb412fda6f82e4b27"/>
    <p:sldId xmlns:r="http://schemas.openxmlformats.org/officeDocument/2006/relationships" id="262" r:id="R916a754e3b28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8207200b640c7" /><Relationship Type="http://schemas.openxmlformats.org/officeDocument/2006/relationships/slide" Target="/ppt/slides/slide1.xml" Id="R1f55b4360a164d25" /><Relationship Type="http://schemas.openxmlformats.org/officeDocument/2006/relationships/slide" Target="/ppt/slides/slide2.xml" Id="Rf53b7cfd17084c4b" /><Relationship Type="http://schemas.openxmlformats.org/officeDocument/2006/relationships/slide" Target="/ppt/slides/slide3.xml" Id="R28429435224644c8" /><Relationship Type="http://schemas.openxmlformats.org/officeDocument/2006/relationships/slide" Target="/ppt/slides/slide4.xml" Id="R7e11d012eee74276" /><Relationship Type="http://schemas.openxmlformats.org/officeDocument/2006/relationships/slide" Target="/ppt/slides/slide5.xml" Id="R4045f1c5ca7b488e" /><Relationship Type="http://schemas.openxmlformats.org/officeDocument/2006/relationships/slide" Target="/ppt/slides/slide6.xml" Id="Rb412fda6f82e4b27" /><Relationship Type="http://schemas.openxmlformats.org/officeDocument/2006/relationships/slide" Target="/ppt/slides/slide7.xml" Id="R916a754e3b28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4e0e9d3ad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1c32a6a3410e" /><Relationship Type="http://schemas.openxmlformats.org/officeDocument/2006/relationships/theme" Target="/ppt/slideMasters/theme/theme1.xml" Id="Rd086354522e6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c1c32a6a3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a89bda8d2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4bd9d6e9b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d8f6c6c5a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0ed5727a7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391872ad2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8672c001149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a03977c5e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