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f7cd7aa494f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3a06438ca42c6"/>
  </p:sldMasterIdLst>
  <p:sldIdLst>
    <p:sldId xmlns:r="http://schemas.openxmlformats.org/officeDocument/2006/relationships" id="256" r:id="Re19ecae715554ee3"/>
    <p:sldId xmlns:r="http://schemas.openxmlformats.org/officeDocument/2006/relationships" id="257" r:id="R8763e9e5950544f9"/>
    <p:sldId xmlns:r="http://schemas.openxmlformats.org/officeDocument/2006/relationships" id="258" r:id="Rf5c987fc95d84d80"/>
    <p:sldId xmlns:r="http://schemas.openxmlformats.org/officeDocument/2006/relationships" id="259" r:id="Rd7bf5f0d91754085"/>
    <p:sldId xmlns:r="http://schemas.openxmlformats.org/officeDocument/2006/relationships" id="260" r:id="R526ce538d7834691"/>
    <p:sldId xmlns:r="http://schemas.openxmlformats.org/officeDocument/2006/relationships" id="261" r:id="R6a76eb8a007c488d"/>
    <p:sldId xmlns:r="http://schemas.openxmlformats.org/officeDocument/2006/relationships" id="262" r:id="R2ef76e12142b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3a06438ca42c6" /><Relationship Type="http://schemas.openxmlformats.org/officeDocument/2006/relationships/slide" Target="/ppt/slides/slide1.xml" Id="Re19ecae715554ee3" /><Relationship Type="http://schemas.openxmlformats.org/officeDocument/2006/relationships/slide" Target="/ppt/slides/slide2.xml" Id="R8763e9e5950544f9" /><Relationship Type="http://schemas.openxmlformats.org/officeDocument/2006/relationships/slide" Target="/ppt/slides/slide3.xml" Id="Rf5c987fc95d84d80" /><Relationship Type="http://schemas.openxmlformats.org/officeDocument/2006/relationships/slide" Target="/ppt/slides/slide4.xml" Id="Rd7bf5f0d91754085" /><Relationship Type="http://schemas.openxmlformats.org/officeDocument/2006/relationships/slide" Target="/ppt/slides/slide5.xml" Id="R526ce538d7834691" /><Relationship Type="http://schemas.openxmlformats.org/officeDocument/2006/relationships/slide" Target="/ppt/slides/slide6.xml" Id="R6a76eb8a007c488d" /><Relationship Type="http://schemas.openxmlformats.org/officeDocument/2006/relationships/slide" Target="/ppt/slides/slide7.xml" Id="R2ef76e12142b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0502292e948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78743197e4ec9" /><Relationship Type="http://schemas.openxmlformats.org/officeDocument/2006/relationships/theme" Target="/ppt/slideMasters/theme/theme1.xml" Id="R1b68893a8fa348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478743197e4e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aa6899c01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78d47bb45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0af652baa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306ec931844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756ecfac646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d8466257748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318983baa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SMEBY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