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9d33e45f0442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5db0bc96184337"/>
  </p:sldMasterIdLst>
  <p:sldIdLst>
    <p:sldId xmlns:r="http://schemas.openxmlformats.org/officeDocument/2006/relationships" id="256" r:id="R416c13dda2234895"/>
    <p:sldId xmlns:r="http://schemas.openxmlformats.org/officeDocument/2006/relationships" id="257" r:id="R0660c9f6a3674974"/>
    <p:sldId xmlns:r="http://schemas.openxmlformats.org/officeDocument/2006/relationships" id="258" r:id="R3f446acf31604dd1"/>
    <p:sldId xmlns:r="http://schemas.openxmlformats.org/officeDocument/2006/relationships" id="259" r:id="Re3cada20827d477f"/>
    <p:sldId xmlns:r="http://schemas.openxmlformats.org/officeDocument/2006/relationships" id="260" r:id="R7722276f349244a1"/>
    <p:sldId xmlns:r="http://schemas.openxmlformats.org/officeDocument/2006/relationships" id="261" r:id="R9b91a70584a84f65"/>
    <p:sldId xmlns:r="http://schemas.openxmlformats.org/officeDocument/2006/relationships" id="262" r:id="R0d16eecbac26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db0bc96184337" /><Relationship Type="http://schemas.openxmlformats.org/officeDocument/2006/relationships/slide" Target="/ppt/slides/slide1.xml" Id="R416c13dda2234895" /><Relationship Type="http://schemas.openxmlformats.org/officeDocument/2006/relationships/slide" Target="/ppt/slides/slide2.xml" Id="R0660c9f6a3674974" /><Relationship Type="http://schemas.openxmlformats.org/officeDocument/2006/relationships/slide" Target="/ppt/slides/slide3.xml" Id="R3f446acf31604dd1" /><Relationship Type="http://schemas.openxmlformats.org/officeDocument/2006/relationships/slide" Target="/ppt/slides/slide4.xml" Id="Re3cada20827d477f" /><Relationship Type="http://schemas.openxmlformats.org/officeDocument/2006/relationships/slide" Target="/ppt/slides/slide5.xml" Id="R7722276f349244a1" /><Relationship Type="http://schemas.openxmlformats.org/officeDocument/2006/relationships/slide" Target="/ppt/slides/slide6.xml" Id="R9b91a70584a84f65" /><Relationship Type="http://schemas.openxmlformats.org/officeDocument/2006/relationships/slide" Target="/ppt/slides/slide7.xml" Id="R0d16eecbac26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d9877e28942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36b99b6974c93" /><Relationship Type="http://schemas.openxmlformats.org/officeDocument/2006/relationships/theme" Target="/ppt/slideMasters/theme/theme1.xml" Id="R68a10eb8364e4a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736b99b6974c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312ab4cbd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6591f322245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c977b2b1e49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724a6c82b41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34720a1ec4f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7fef1420b44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95cb08c8e43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SPRUCEVALLEY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844 046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GRANDAL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