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848912e31d4e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71429cecd41d7"/>
  </p:sldMasterIdLst>
  <p:sldIdLst>
    <p:sldId xmlns:r="http://schemas.openxmlformats.org/officeDocument/2006/relationships" id="256" r:id="R679c2ad81a284658"/>
    <p:sldId xmlns:r="http://schemas.openxmlformats.org/officeDocument/2006/relationships" id="257" r:id="R4202847f8a3e41df"/>
    <p:sldId xmlns:r="http://schemas.openxmlformats.org/officeDocument/2006/relationships" id="258" r:id="Rcd43c309ffe14eff"/>
    <p:sldId xmlns:r="http://schemas.openxmlformats.org/officeDocument/2006/relationships" id="259" r:id="R331d16671f0349a9"/>
    <p:sldId xmlns:r="http://schemas.openxmlformats.org/officeDocument/2006/relationships" id="260" r:id="Ra31b450c9add4b44"/>
    <p:sldId xmlns:r="http://schemas.openxmlformats.org/officeDocument/2006/relationships" id="261" r:id="R0edfeb1dc7e341ca"/>
    <p:sldId xmlns:r="http://schemas.openxmlformats.org/officeDocument/2006/relationships" id="262" r:id="R153cdc5df982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71429cecd41d7" /><Relationship Type="http://schemas.openxmlformats.org/officeDocument/2006/relationships/slide" Target="/ppt/slides/slide1.xml" Id="R679c2ad81a284658" /><Relationship Type="http://schemas.openxmlformats.org/officeDocument/2006/relationships/slide" Target="/ppt/slides/slide2.xml" Id="R4202847f8a3e41df" /><Relationship Type="http://schemas.openxmlformats.org/officeDocument/2006/relationships/slide" Target="/ppt/slides/slide3.xml" Id="Rcd43c309ffe14eff" /><Relationship Type="http://schemas.openxmlformats.org/officeDocument/2006/relationships/slide" Target="/ppt/slides/slide4.xml" Id="R331d16671f0349a9" /><Relationship Type="http://schemas.openxmlformats.org/officeDocument/2006/relationships/slide" Target="/ppt/slides/slide5.xml" Id="Ra31b450c9add4b44" /><Relationship Type="http://schemas.openxmlformats.org/officeDocument/2006/relationships/slide" Target="/ppt/slides/slide6.xml" Id="R0edfeb1dc7e341ca" /><Relationship Type="http://schemas.openxmlformats.org/officeDocument/2006/relationships/slide" Target="/ppt/slides/slide7.xml" Id="R153cdc5df982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a0495c116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4e491f6894987" /><Relationship Type="http://schemas.openxmlformats.org/officeDocument/2006/relationships/theme" Target="/ppt/slideMasters/theme/theme1.xml" Id="Rb8052c5864bc4f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4e491f689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66e0ab90043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e524f5d23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3342addd2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0c72fb9d84b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4585b0059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01c0ed20640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82ebbfce1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43 393 559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45 065 487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Petersen, Bygdøy allé 56C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