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db0d1fef8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ba949806c346e8"/>
  </p:sldMasterIdLst>
  <p:sldIdLst>
    <p:sldId xmlns:r="http://schemas.openxmlformats.org/officeDocument/2006/relationships" id="256" r:id="Rfe9e452166134f74"/>
    <p:sldId xmlns:r="http://schemas.openxmlformats.org/officeDocument/2006/relationships" id="257" r:id="R2846e37ccf1c4671"/>
    <p:sldId xmlns:r="http://schemas.openxmlformats.org/officeDocument/2006/relationships" id="258" r:id="R5de76b947fbd455c"/>
    <p:sldId xmlns:r="http://schemas.openxmlformats.org/officeDocument/2006/relationships" id="259" r:id="R508cb21b11e04f91"/>
    <p:sldId xmlns:r="http://schemas.openxmlformats.org/officeDocument/2006/relationships" id="260" r:id="Ra17ed61e629e485a"/>
    <p:sldId xmlns:r="http://schemas.openxmlformats.org/officeDocument/2006/relationships" id="261" r:id="R55f532bf6ae44187"/>
    <p:sldId xmlns:r="http://schemas.openxmlformats.org/officeDocument/2006/relationships" id="262" r:id="R55fc04a6c5eb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a949806c346e8" /><Relationship Type="http://schemas.openxmlformats.org/officeDocument/2006/relationships/slide" Target="/ppt/slides/slide1.xml" Id="Rfe9e452166134f74" /><Relationship Type="http://schemas.openxmlformats.org/officeDocument/2006/relationships/slide" Target="/ppt/slides/slide2.xml" Id="R2846e37ccf1c4671" /><Relationship Type="http://schemas.openxmlformats.org/officeDocument/2006/relationships/slide" Target="/ppt/slides/slide3.xml" Id="R5de76b947fbd455c" /><Relationship Type="http://schemas.openxmlformats.org/officeDocument/2006/relationships/slide" Target="/ppt/slides/slide4.xml" Id="R508cb21b11e04f91" /><Relationship Type="http://schemas.openxmlformats.org/officeDocument/2006/relationships/slide" Target="/ppt/slides/slide5.xml" Id="Ra17ed61e629e485a" /><Relationship Type="http://schemas.openxmlformats.org/officeDocument/2006/relationships/slide" Target="/ppt/slides/slide6.xml" Id="R55f532bf6ae44187" /><Relationship Type="http://schemas.openxmlformats.org/officeDocument/2006/relationships/slide" Target="/ppt/slides/slide7.xml" Id="R55fc04a6c5eb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18aca8d8e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12742afe44d9" /><Relationship Type="http://schemas.openxmlformats.org/officeDocument/2006/relationships/theme" Target="/ppt/slideMasters/theme/theme1.xml" Id="R37c17bff4906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112742afe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d267af38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b8757d026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ab168ef8448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776ba8587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e686ebfb54c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3530a8af8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fb6990a48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