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1c24a3016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987b04d044e59"/>
  </p:sldMasterIdLst>
  <p:sldIdLst>
    <p:sldId xmlns:r="http://schemas.openxmlformats.org/officeDocument/2006/relationships" id="256" r:id="R75a05cf0e9a14be3"/>
    <p:sldId xmlns:r="http://schemas.openxmlformats.org/officeDocument/2006/relationships" id="257" r:id="R72e0212f872f4bf2"/>
    <p:sldId xmlns:r="http://schemas.openxmlformats.org/officeDocument/2006/relationships" id="258" r:id="R4cd5ffcd9e7f4cc1"/>
    <p:sldId xmlns:r="http://schemas.openxmlformats.org/officeDocument/2006/relationships" id="259" r:id="R4fa03f047cda471d"/>
    <p:sldId xmlns:r="http://schemas.openxmlformats.org/officeDocument/2006/relationships" id="260" r:id="R37b3cb51847f4fb0"/>
    <p:sldId xmlns:r="http://schemas.openxmlformats.org/officeDocument/2006/relationships" id="261" r:id="R9a44ceb44421490a"/>
    <p:sldId xmlns:r="http://schemas.openxmlformats.org/officeDocument/2006/relationships" id="262" r:id="R47f07c960b3b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987b04d044e59" /><Relationship Type="http://schemas.openxmlformats.org/officeDocument/2006/relationships/slide" Target="/ppt/slides/slide1.xml" Id="R75a05cf0e9a14be3" /><Relationship Type="http://schemas.openxmlformats.org/officeDocument/2006/relationships/slide" Target="/ppt/slides/slide2.xml" Id="R72e0212f872f4bf2" /><Relationship Type="http://schemas.openxmlformats.org/officeDocument/2006/relationships/slide" Target="/ppt/slides/slide3.xml" Id="R4cd5ffcd9e7f4cc1" /><Relationship Type="http://schemas.openxmlformats.org/officeDocument/2006/relationships/slide" Target="/ppt/slides/slide4.xml" Id="R4fa03f047cda471d" /><Relationship Type="http://schemas.openxmlformats.org/officeDocument/2006/relationships/slide" Target="/ppt/slides/slide5.xml" Id="R37b3cb51847f4fb0" /><Relationship Type="http://schemas.openxmlformats.org/officeDocument/2006/relationships/slide" Target="/ppt/slides/slide6.xml" Id="R9a44ceb44421490a" /><Relationship Type="http://schemas.openxmlformats.org/officeDocument/2006/relationships/slide" Target="/ppt/slides/slide7.xml" Id="R47f07c960b3b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eba5987ba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d39acb6246ae" /><Relationship Type="http://schemas.openxmlformats.org/officeDocument/2006/relationships/theme" Target="/ppt/slideMasters/theme/theme1.xml" Id="R166886eeb55a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1d39acb62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6d6c3a6b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14add5b82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3dfbbf02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10a9b730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1c802a5e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3e29d8f24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0f8c6145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