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2fcbe295a48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f2c7a9b834dc0"/>
  </p:sldMasterIdLst>
  <p:sldIdLst>
    <p:sldId xmlns:r="http://schemas.openxmlformats.org/officeDocument/2006/relationships" id="256" r:id="R97aa8fb926f34932"/>
    <p:sldId xmlns:r="http://schemas.openxmlformats.org/officeDocument/2006/relationships" id="257" r:id="Ra7c7b91455bb498b"/>
    <p:sldId xmlns:r="http://schemas.openxmlformats.org/officeDocument/2006/relationships" id="258" r:id="Rf771d5336b174980"/>
    <p:sldId xmlns:r="http://schemas.openxmlformats.org/officeDocument/2006/relationships" id="259" r:id="Re5410c55adc946dd"/>
    <p:sldId xmlns:r="http://schemas.openxmlformats.org/officeDocument/2006/relationships" id="260" r:id="R74317971c28f40ca"/>
    <p:sldId xmlns:r="http://schemas.openxmlformats.org/officeDocument/2006/relationships" id="261" r:id="R35afae9168874c1e"/>
    <p:sldId xmlns:r="http://schemas.openxmlformats.org/officeDocument/2006/relationships" id="262" r:id="Rf77da731013a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f2c7a9b834dc0" /><Relationship Type="http://schemas.openxmlformats.org/officeDocument/2006/relationships/slide" Target="/ppt/slides/slide1.xml" Id="R97aa8fb926f34932" /><Relationship Type="http://schemas.openxmlformats.org/officeDocument/2006/relationships/slide" Target="/ppt/slides/slide2.xml" Id="Ra7c7b91455bb498b" /><Relationship Type="http://schemas.openxmlformats.org/officeDocument/2006/relationships/slide" Target="/ppt/slides/slide3.xml" Id="Rf771d5336b174980" /><Relationship Type="http://schemas.openxmlformats.org/officeDocument/2006/relationships/slide" Target="/ppt/slides/slide4.xml" Id="Re5410c55adc946dd" /><Relationship Type="http://schemas.openxmlformats.org/officeDocument/2006/relationships/slide" Target="/ppt/slides/slide5.xml" Id="R74317971c28f40ca" /><Relationship Type="http://schemas.openxmlformats.org/officeDocument/2006/relationships/slide" Target="/ppt/slides/slide6.xml" Id="R35afae9168874c1e" /><Relationship Type="http://schemas.openxmlformats.org/officeDocument/2006/relationships/slide" Target="/ppt/slides/slide7.xml" Id="Rf77da731013a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ca4fc2100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d380b1f304ed1" /><Relationship Type="http://schemas.openxmlformats.org/officeDocument/2006/relationships/theme" Target="/ppt/slideMasters/theme/theme1.xml" Id="Ra02edce83d89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d380b1f30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894819319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f78af29af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6df91ba52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73987aebd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11134b203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98aecae4148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04879495c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MARANELL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MARANELL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28 634 152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109 418 722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110 551 540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MAGNE HISDAL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22 76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pmh@chc.no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MARANELL AS</a:t>
            </a:r>
          </a:p>
        </p:txBody>
      </p:sp>
    </p:spTree>
  </p:cSld>
  <p:clrMapOvr>
    <a:masterClrMapping xmlns:a="http://schemas.openxmlformats.org/drawingml/2006/main"/>
  </p:clrMapOvr>
</p:sld>
</file>