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979e5fa62543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8be1cb8774024"/>
  </p:sldMasterIdLst>
  <p:sldIdLst>
    <p:sldId xmlns:r="http://schemas.openxmlformats.org/officeDocument/2006/relationships" id="256" r:id="Rd9e9abed255d4a37"/>
    <p:sldId xmlns:r="http://schemas.openxmlformats.org/officeDocument/2006/relationships" id="257" r:id="R076081423e0a475c"/>
    <p:sldId xmlns:r="http://schemas.openxmlformats.org/officeDocument/2006/relationships" id="258" r:id="Rd2e60e157cb746bc"/>
    <p:sldId xmlns:r="http://schemas.openxmlformats.org/officeDocument/2006/relationships" id="259" r:id="R18759f62047b42cd"/>
    <p:sldId xmlns:r="http://schemas.openxmlformats.org/officeDocument/2006/relationships" id="260" r:id="R6ba8f6579692444c"/>
    <p:sldId xmlns:r="http://schemas.openxmlformats.org/officeDocument/2006/relationships" id="261" r:id="R6933c1824b08480d"/>
    <p:sldId xmlns:r="http://schemas.openxmlformats.org/officeDocument/2006/relationships" id="262" r:id="R70cca43a421c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8be1cb8774024" /><Relationship Type="http://schemas.openxmlformats.org/officeDocument/2006/relationships/slide" Target="/ppt/slides/slide1.xml" Id="Rd9e9abed255d4a37" /><Relationship Type="http://schemas.openxmlformats.org/officeDocument/2006/relationships/slide" Target="/ppt/slides/slide2.xml" Id="R076081423e0a475c" /><Relationship Type="http://schemas.openxmlformats.org/officeDocument/2006/relationships/slide" Target="/ppt/slides/slide3.xml" Id="Rd2e60e157cb746bc" /><Relationship Type="http://schemas.openxmlformats.org/officeDocument/2006/relationships/slide" Target="/ppt/slides/slide4.xml" Id="R18759f62047b42cd" /><Relationship Type="http://schemas.openxmlformats.org/officeDocument/2006/relationships/slide" Target="/ppt/slides/slide5.xml" Id="R6ba8f6579692444c" /><Relationship Type="http://schemas.openxmlformats.org/officeDocument/2006/relationships/slide" Target="/ppt/slides/slide6.xml" Id="R6933c1824b08480d" /><Relationship Type="http://schemas.openxmlformats.org/officeDocument/2006/relationships/slide" Target="/ppt/slides/slide7.xml" Id="R70cca43a421c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be2582f5841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835130cec4651" /><Relationship Type="http://schemas.openxmlformats.org/officeDocument/2006/relationships/theme" Target="/ppt/slideMasters/theme/theme1.xml" Id="Rb43d2101804c45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835130cec46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033e91481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a0575f3eb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707c6961a4d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39728d1af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f55481b9942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f7f03177040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a7c5f709a49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KJELLSEA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KJELLSEA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−2 129 640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5 236 357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14 861 709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KJELL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kjell.haugen@mac.com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www.kjellsea.no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