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c85817e0ab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23fb3782846ca"/>
  </p:sldMasterIdLst>
  <p:sldIdLst>
    <p:sldId xmlns:r="http://schemas.openxmlformats.org/officeDocument/2006/relationships" id="256" r:id="Ra4a9b25b71224f0b"/>
    <p:sldId xmlns:r="http://schemas.openxmlformats.org/officeDocument/2006/relationships" id="257" r:id="R1022de48690e43f1"/>
    <p:sldId xmlns:r="http://schemas.openxmlformats.org/officeDocument/2006/relationships" id="258" r:id="R0d5f9e69a8cd4f0e"/>
    <p:sldId xmlns:r="http://schemas.openxmlformats.org/officeDocument/2006/relationships" id="259" r:id="R5844a64e75ec40e9"/>
    <p:sldId xmlns:r="http://schemas.openxmlformats.org/officeDocument/2006/relationships" id="260" r:id="R2f0e5a10c2524229"/>
    <p:sldId xmlns:r="http://schemas.openxmlformats.org/officeDocument/2006/relationships" id="261" r:id="Ra55f85d0d8b84cc2"/>
    <p:sldId xmlns:r="http://schemas.openxmlformats.org/officeDocument/2006/relationships" id="262" r:id="R7ea08eafe149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23fb3782846ca" /><Relationship Type="http://schemas.openxmlformats.org/officeDocument/2006/relationships/slide" Target="/ppt/slides/slide1.xml" Id="Ra4a9b25b71224f0b" /><Relationship Type="http://schemas.openxmlformats.org/officeDocument/2006/relationships/slide" Target="/ppt/slides/slide2.xml" Id="R1022de48690e43f1" /><Relationship Type="http://schemas.openxmlformats.org/officeDocument/2006/relationships/slide" Target="/ppt/slides/slide3.xml" Id="R0d5f9e69a8cd4f0e" /><Relationship Type="http://schemas.openxmlformats.org/officeDocument/2006/relationships/slide" Target="/ppt/slides/slide4.xml" Id="R5844a64e75ec40e9" /><Relationship Type="http://schemas.openxmlformats.org/officeDocument/2006/relationships/slide" Target="/ppt/slides/slide5.xml" Id="R2f0e5a10c2524229" /><Relationship Type="http://schemas.openxmlformats.org/officeDocument/2006/relationships/slide" Target="/ppt/slides/slide6.xml" Id="Ra55f85d0d8b84cc2" /><Relationship Type="http://schemas.openxmlformats.org/officeDocument/2006/relationships/slide" Target="/ppt/slides/slide7.xml" Id="R7ea08eafe149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e3315f8a94e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98f52e703478e" /><Relationship Type="http://schemas.openxmlformats.org/officeDocument/2006/relationships/theme" Target="/ppt/slideMasters/theme/theme1.xml" Id="R82c7dae270c745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c98f52e703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10cf80a0644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209aad375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2ab827e8b49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529a9d2404d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533e68b324a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57b90369540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c27b0266440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