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81dcc475b0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997486e8e4c91"/>
  </p:sldMasterIdLst>
  <p:sldIdLst>
    <p:sldId xmlns:r="http://schemas.openxmlformats.org/officeDocument/2006/relationships" id="256" r:id="R9af790b274074a84"/>
    <p:sldId xmlns:r="http://schemas.openxmlformats.org/officeDocument/2006/relationships" id="257" r:id="R5a2a9949098e4543"/>
    <p:sldId xmlns:r="http://schemas.openxmlformats.org/officeDocument/2006/relationships" id="258" r:id="R486f3ec286204f8a"/>
    <p:sldId xmlns:r="http://schemas.openxmlformats.org/officeDocument/2006/relationships" id="259" r:id="R39533b002ee14435"/>
    <p:sldId xmlns:r="http://schemas.openxmlformats.org/officeDocument/2006/relationships" id="260" r:id="Ra53fe914f47b4ebd"/>
    <p:sldId xmlns:r="http://schemas.openxmlformats.org/officeDocument/2006/relationships" id="261" r:id="R2ce96b3ef6424f9a"/>
    <p:sldId xmlns:r="http://schemas.openxmlformats.org/officeDocument/2006/relationships" id="262" r:id="Rbd5e6644bcd3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997486e8e4c91" /><Relationship Type="http://schemas.openxmlformats.org/officeDocument/2006/relationships/slide" Target="/ppt/slides/slide1.xml" Id="R9af790b274074a84" /><Relationship Type="http://schemas.openxmlformats.org/officeDocument/2006/relationships/slide" Target="/ppt/slides/slide2.xml" Id="R5a2a9949098e4543" /><Relationship Type="http://schemas.openxmlformats.org/officeDocument/2006/relationships/slide" Target="/ppt/slides/slide3.xml" Id="R486f3ec286204f8a" /><Relationship Type="http://schemas.openxmlformats.org/officeDocument/2006/relationships/slide" Target="/ppt/slides/slide4.xml" Id="R39533b002ee14435" /><Relationship Type="http://schemas.openxmlformats.org/officeDocument/2006/relationships/slide" Target="/ppt/slides/slide5.xml" Id="Ra53fe914f47b4ebd" /><Relationship Type="http://schemas.openxmlformats.org/officeDocument/2006/relationships/slide" Target="/ppt/slides/slide6.xml" Id="R2ce96b3ef6424f9a" /><Relationship Type="http://schemas.openxmlformats.org/officeDocument/2006/relationships/slide" Target="/ppt/slides/slide7.xml" Id="Rbd5e6644bcd3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b30665d9e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15a13dbd24d3c" /><Relationship Type="http://schemas.openxmlformats.org/officeDocument/2006/relationships/theme" Target="/ppt/slideMasters/theme/theme1.xml" Id="R57f2ac691807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15a13dbd2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ca13625e34d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5b58c140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8bbe438a8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2123d87ec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34c638e6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05c199f6c43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587010900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