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7acbbfbe6447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83a49c431341fd"/>
  </p:sldMasterIdLst>
  <p:sldIdLst>
    <p:sldId xmlns:r="http://schemas.openxmlformats.org/officeDocument/2006/relationships" id="256" r:id="Reba5a0679d414922"/>
    <p:sldId xmlns:r="http://schemas.openxmlformats.org/officeDocument/2006/relationships" id="257" r:id="R4a1bb3efd67f444e"/>
    <p:sldId xmlns:r="http://schemas.openxmlformats.org/officeDocument/2006/relationships" id="258" r:id="Rcc45f6b1a33944f6"/>
    <p:sldId xmlns:r="http://schemas.openxmlformats.org/officeDocument/2006/relationships" id="259" r:id="Ra9743594fe2c43c4"/>
    <p:sldId xmlns:r="http://schemas.openxmlformats.org/officeDocument/2006/relationships" id="260" r:id="Ra9e2312ae37f4e48"/>
    <p:sldId xmlns:r="http://schemas.openxmlformats.org/officeDocument/2006/relationships" id="261" r:id="R6e572c6531ae46a5"/>
    <p:sldId xmlns:r="http://schemas.openxmlformats.org/officeDocument/2006/relationships" id="262" r:id="Rdd3e381759664c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83a49c431341fd" /><Relationship Type="http://schemas.openxmlformats.org/officeDocument/2006/relationships/slide" Target="/ppt/slides/slide1.xml" Id="Reba5a0679d414922" /><Relationship Type="http://schemas.openxmlformats.org/officeDocument/2006/relationships/slide" Target="/ppt/slides/slide2.xml" Id="R4a1bb3efd67f444e" /><Relationship Type="http://schemas.openxmlformats.org/officeDocument/2006/relationships/slide" Target="/ppt/slides/slide3.xml" Id="Rcc45f6b1a33944f6" /><Relationship Type="http://schemas.openxmlformats.org/officeDocument/2006/relationships/slide" Target="/ppt/slides/slide4.xml" Id="Ra9743594fe2c43c4" /><Relationship Type="http://schemas.openxmlformats.org/officeDocument/2006/relationships/slide" Target="/ppt/slides/slide5.xml" Id="Ra9e2312ae37f4e48" /><Relationship Type="http://schemas.openxmlformats.org/officeDocument/2006/relationships/slide" Target="/ppt/slides/slide6.xml" Id="R6e572c6531ae46a5" /><Relationship Type="http://schemas.openxmlformats.org/officeDocument/2006/relationships/slide" Target="/ppt/slides/slide7.xml" Id="Rdd3e381759664c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49c2deec8244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3f835c99f4091" /><Relationship Type="http://schemas.openxmlformats.org/officeDocument/2006/relationships/theme" Target="/ppt/slideMasters/theme/theme1.xml" Id="R71c8fa22384740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e3f835c99f40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c54fb53e64e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e1acf27164b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72201684246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137ca30cf46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791fb82f44c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73c96366c4b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c121154204a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S.S CAPITAL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S.S CAPITAL MANAGEMENT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93 943 321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255 174 892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259 275 179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SKÅLAND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Drageland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47 65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