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04161c16ed4e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ec7befc266464c"/>
  </p:sldMasterIdLst>
  <p:sldIdLst>
    <p:sldId xmlns:r="http://schemas.openxmlformats.org/officeDocument/2006/relationships" id="256" r:id="R3a29775d003f432d"/>
    <p:sldId xmlns:r="http://schemas.openxmlformats.org/officeDocument/2006/relationships" id="257" r:id="R91215d8c42584cbb"/>
    <p:sldId xmlns:r="http://schemas.openxmlformats.org/officeDocument/2006/relationships" id="258" r:id="R3d1d315285d9464b"/>
    <p:sldId xmlns:r="http://schemas.openxmlformats.org/officeDocument/2006/relationships" id="259" r:id="R57b8cbce537a4dfe"/>
    <p:sldId xmlns:r="http://schemas.openxmlformats.org/officeDocument/2006/relationships" id="260" r:id="Rb1b103f6c65847da"/>
    <p:sldId xmlns:r="http://schemas.openxmlformats.org/officeDocument/2006/relationships" id="261" r:id="R57b3bc240225428a"/>
    <p:sldId xmlns:r="http://schemas.openxmlformats.org/officeDocument/2006/relationships" id="262" r:id="R69104ea330544a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ec7befc266464c" /><Relationship Type="http://schemas.openxmlformats.org/officeDocument/2006/relationships/slide" Target="/ppt/slides/slide1.xml" Id="R3a29775d003f432d" /><Relationship Type="http://schemas.openxmlformats.org/officeDocument/2006/relationships/slide" Target="/ppt/slides/slide2.xml" Id="R91215d8c42584cbb" /><Relationship Type="http://schemas.openxmlformats.org/officeDocument/2006/relationships/slide" Target="/ppt/slides/slide3.xml" Id="R3d1d315285d9464b" /><Relationship Type="http://schemas.openxmlformats.org/officeDocument/2006/relationships/slide" Target="/ppt/slides/slide4.xml" Id="R57b8cbce537a4dfe" /><Relationship Type="http://schemas.openxmlformats.org/officeDocument/2006/relationships/slide" Target="/ppt/slides/slide5.xml" Id="Rb1b103f6c65847da" /><Relationship Type="http://schemas.openxmlformats.org/officeDocument/2006/relationships/slide" Target="/ppt/slides/slide6.xml" Id="R57b3bc240225428a" /><Relationship Type="http://schemas.openxmlformats.org/officeDocument/2006/relationships/slide" Target="/ppt/slides/slide7.xml" Id="R69104ea330544a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648b9bdc9144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63d4a7e0324e38" /><Relationship Type="http://schemas.openxmlformats.org/officeDocument/2006/relationships/theme" Target="/ppt/slideMasters/theme/theme1.xml" Id="R24cd007fa46647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63d4a7e0324e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4bc9bd6cd4e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0c7b1f5cc40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e11f023bf45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28412f2ea44d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c6cb08d87545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265385aac4e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8b62d5456149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T. A. SVENDSEN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 A. SVENDSEN INVEST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1 155 000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1 135 215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1 219 946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5 379 494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5 408 174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SVENDSEN TOM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Nordstrandveien 65A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8012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989 202 170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