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406816fca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74c0ea8dd4e87"/>
  </p:sldMasterIdLst>
  <p:sldIdLst>
    <p:sldId xmlns:r="http://schemas.openxmlformats.org/officeDocument/2006/relationships" id="256" r:id="R7e2dc84cdae4414c"/>
    <p:sldId xmlns:r="http://schemas.openxmlformats.org/officeDocument/2006/relationships" id="257" r:id="R89a066f6978e429f"/>
    <p:sldId xmlns:r="http://schemas.openxmlformats.org/officeDocument/2006/relationships" id="258" r:id="Rb4e750a39a754a80"/>
    <p:sldId xmlns:r="http://schemas.openxmlformats.org/officeDocument/2006/relationships" id="259" r:id="Ra9e3c1dd906147b8"/>
    <p:sldId xmlns:r="http://schemas.openxmlformats.org/officeDocument/2006/relationships" id="260" r:id="R3495ebcef2b54a64"/>
    <p:sldId xmlns:r="http://schemas.openxmlformats.org/officeDocument/2006/relationships" id="261" r:id="R297db097f2344af8"/>
    <p:sldId xmlns:r="http://schemas.openxmlformats.org/officeDocument/2006/relationships" id="262" r:id="Rb81631833aec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74c0ea8dd4e87" /><Relationship Type="http://schemas.openxmlformats.org/officeDocument/2006/relationships/slide" Target="/ppt/slides/slide1.xml" Id="R7e2dc84cdae4414c" /><Relationship Type="http://schemas.openxmlformats.org/officeDocument/2006/relationships/slide" Target="/ppt/slides/slide2.xml" Id="R89a066f6978e429f" /><Relationship Type="http://schemas.openxmlformats.org/officeDocument/2006/relationships/slide" Target="/ppt/slides/slide3.xml" Id="Rb4e750a39a754a80" /><Relationship Type="http://schemas.openxmlformats.org/officeDocument/2006/relationships/slide" Target="/ppt/slides/slide4.xml" Id="Ra9e3c1dd906147b8" /><Relationship Type="http://schemas.openxmlformats.org/officeDocument/2006/relationships/slide" Target="/ppt/slides/slide5.xml" Id="R3495ebcef2b54a64" /><Relationship Type="http://schemas.openxmlformats.org/officeDocument/2006/relationships/slide" Target="/ppt/slides/slide6.xml" Id="R297db097f2344af8" /><Relationship Type="http://schemas.openxmlformats.org/officeDocument/2006/relationships/slide" Target="/ppt/slides/slide7.xml" Id="Rb81631833aec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bb602153d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abbadaf74ab7" /><Relationship Type="http://schemas.openxmlformats.org/officeDocument/2006/relationships/theme" Target="/ppt/slideMasters/theme/theme1.xml" Id="Rd39c57c77a28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babbadaf7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80717908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1b08c7000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4ac84de1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f103e4bc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39f9e6a0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27c29d23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7e3ad846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