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15aa4d2abe4e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707cffe00d4700"/>
  </p:sldMasterIdLst>
  <p:sldIdLst>
    <p:sldId xmlns:r="http://schemas.openxmlformats.org/officeDocument/2006/relationships" id="256" r:id="Rb3bb4e743c574822"/>
    <p:sldId xmlns:r="http://schemas.openxmlformats.org/officeDocument/2006/relationships" id="257" r:id="R71de19cbcf9d4197"/>
    <p:sldId xmlns:r="http://schemas.openxmlformats.org/officeDocument/2006/relationships" id="258" r:id="Ra536943a68ae4954"/>
    <p:sldId xmlns:r="http://schemas.openxmlformats.org/officeDocument/2006/relationships" id="259" r:id="Rfcea5de4f05b4f65"/>
    <p:sldId xmlns:r="http://schemas.openxmlformats.org/officeDocument/2006/relationships" id="260" r:id="R3aed236adb3a4ef8"/>
    <p:sldId xmlns:r="http://schemas.openxmlformats.org/officeDocument/2006/relationships" id="261" r:id="R337eb434c4184f7b"/>
    <p:sldId xmlns:r="http://schemas.openxmlformats.org/officeDocument/2006/relationships" id="262" r:id="Rac495f97a39f47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707cffe00d4700" /><Relationship Type="http://schemas.openxmlformats.org/officeDocument/2006/relationships/slide" Target="/ppt/slides/slide1.xml" Id="Rb3bb4e743c574822" /><Relationship Type="http://schemas.openxmlformats.org/officeDocument/2006/relationships/slide" Target="/ppt/slides/slide2.xml" Id="R71de19cbcf9d4197" /><Relationship Type="http://schemas.openxmlformats.org/officeDocument/2006/relationships/slide" Target="/ppt/slides/slide3.xml" Id="Ra536943a68ae4954" /><Relationship Type="http://schemas.openxmlformats.org/officeDocument/2006/relationships/slide" Target="/ppt/slides/slide4.xml" Id="Rfcea5de4f05b4f65" /><Relationship Type="http://schemas.openxmlformats.org/officeDocument/2006/relationships/slide" Target="/ppt/slides/slide5.xml" Id="R3aed236adb3a4ef8" /><Relationship Type="http://schemas.openxmlformats.org/officeDocument/2006/relationships/slide" Target="/ppt/slides/slide6.xml" Id="R337eb434c4184f7b" /><Relationship Type="http://schemas.openxmlformats.org/officeDocument/2006/relationships/slide" Target="/ppt/slides/slide7.xml" Id="Rac495f97a39f47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c3f9f6f92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da156578c4918" /><Relationship Type="http://schemas.openxmlformats.org/officeDocument/2006/relationships/theme" Target="/ppt/slideMasters/theme/theme1.xml" Id="R18b34671dab343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cda156578c49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0783f4d8d46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32d8f1c234e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f9bd36d7e4e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4e3949fda4c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d380f18864c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3d31b2f2444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e7e954196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G. HAGEN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 HAGEN HOLDING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−4 624 510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−10 042 219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11 003 513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178 232 451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TORALV GUNDER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9600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toto@ghagen.no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G. HAGEN HOLDING AS</a:t>
            </a:r>
          </a:p>
        </p:txBody>
      </p:sp>
    </p:spTree>
  </p:cSld>
  <p:clrMapOvr>
    <a:masterClrMapping xmlns:a="http://schemas.openxmlformats.org/drawingml/2006/main"/>
  </p:clrMapOvr>
</p:sld>
</file>