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93eb3e6ede4c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a364f75038485f"/>
  </p:sldMasterIdLst>
  <p:sldIdLst>
    <p:sldId xmlns:r="http://schemas.openxmlformats.org/officeDocument/2006/relationships" id="256" r:id="Rbe9c92077301438b"/>
    <p:sldId xmlns:r="http://schemas.openxmlformats.org/officeDocument/2006/relationships" id="257" r:id="R8751241aef624060"/>
    <p:sldId xmlns:r="http://schemas.openxmlformats.org/officeDocument/2006/relationships" id="258" r:id="Ra25a76cdbfe14d27"/>
    <p:sldId xmlns:r="http://schemas.openxmlformats.org/officeDocument/2006/relationships" id="259" r:id="R6c7f2e82e0304da3"/>
    <p:sldId xmlns:r="http://schemas.openxmlformats.org/officeDocument/2006/relationships" id="260" r:id="Ra086a1388174435e"/>
    <p:sldId xmlns:r="http://schemas.openxmlformats.org/officeDocument/2006/relationships" id="261" r:id="R1304ef48990b4923"/>
    <p:sldId xmlns:r="http://schemas.openxmlformats.org/officeDocument/2006/relationships" id="262" r:id="R7bc075f403eb4e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a364f75038485f" /><Relationship Type="http://schemas.openxmlformats.org/officeDocument/2006/relationships/slide" Target="/ppt/slides/slide1.xml" Id="Rbe9c92077301438b" /><Relationship Type="http://schemas.openxmlformats.org/officeDocument/2006/relationships/slide" Target="/ppt/slides/slide2.xml" Id="R8751241aef624060" /><Relationship Type="http://schemas.openxmlformats.org/officeDocument/2006/relationships/slide" Target="/ppt/slides/slide3.xml" Id="Ra25a76cdbfe14d27" /><Relationship Type="http://schemas.openxmlformats.org/officeDocument/2006/relationships/slide" Target="/ppt/slides/slide4.xml" Id="R6c7f2e82e0304da3" /><Relationship Type="http://schemas.openxmlformats.org/officeDocument/2006/relationships/slide" Target="/ppt/slides/slide5.xml" Id="Ra086a1388174435e" /><Relationship Type="http://schemas.openxmlformats.org/officeDocument/2006/relationships/slide" Target="/ppt/slides/slide6.xml" Id="R1304ef48990b4923" /><Relationship Type="http://schemas.openxmlformats.org/officeDocument/2006/relationships/slide" Target="/ppt/slides/slide7.xml" Id="R7bc075f403eb4e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abef6b5a0340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318825c47482d" /><Relationship Type="http://schemas.openxmlformats.org/officeDocument/2006/relationships/theme" Target="/ppt/slideMasters/theme/theme1.xml" Id="Rd9aa1d117c324d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a318825c4748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0e101925e48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1eade55fc45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33b9d276846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cfda2bf6347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854646f3841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facd1e44c4a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ffe69886546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MATHISEN-INVEST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MATHISEN-INVEST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MATHISEN-INVEST AS ble etablert [år] og holder til i Blaker.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MATHISEN-INVEST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MATHISEN-INVEST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MATHISEN-INVEST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430 263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−297 981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−3 566 569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55 709 795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67 859 012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MATHISEN-INVEST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STIAN VINCENT F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STEINAR  –  28,4 %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SINDRE FJELD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STEINAR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MATHISEN-INVEST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Setervikveien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1925 Blaker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989 209 078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MATHISEN-INVEST AS</a:t>
            </a:r>
          </a:p>
        </p:txBody>
      </p:sp>
    </p:spTree>
  </p:cSld>
  <p:clrMapOvr>
    <a:masterClrMapping xmlns:a="http://schemas.openxmlformats.org/drawingml/2006/main"/>
  </p:clrMapOvr>
</p:sld>
</file>