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9a2e70524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1665267ae474e"/>
  </p:sldMasterIdLst>
  <p:sldIdLst>
    <p:sldId xmlns:r="http://schemas.openxmlformats.org/officeDocument/2006/relationships" id="256" r:id="Rd6831bc386934af1"/>
    <p:sldId xmlns:r="http://schemas.openxmlformats.org/officeDocument/2006/relationships" id="257" r:id="R97088cd05b644161"/>
    <p:sldId xmlns:r="http://schemas.openxmlformats.org/officeDocument/2006/relationships" id="258" r:id="Rb156dd385c674ef9"/>
    <p:sldId xmlns:r="http://schemas.openxmlformats.org/officeDocument/2006/relationships" id="259" r:id="Rb8c3129712344e9f"/>
    <p:sldId xmlns:r="http://schemas.openxmlformats.org/officeDocument/2006/relationships" id="260" r:id="Rafb1177bb0274574"/>
    <p:sldId xmlns:r="http://schemas.openxmlformats.org/officeDocument/2006/relationships" id="261" r:id="R168f574d8fe84271"/>
    <p:sldId xmlns:r="http://schemas.openxmlformats.org/officeDocument/2006/relationships" id="262" r:id="R4edbecc27ea1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1665267ae474e" /><Relationship Type="http://schemas.openxmlformats.org/officeDocument/2006/relationships/slide" Target="/ppt/slides/slide1.xml" Id="Rd6831bc386934af1" /><Relationship Type="http://schemas.openxmlformats.org/officeDocument/2006/relationships/slide" Target="/ppt/slides/slide2.xml" Id="R97088cd05b644161" /><Relationship Type="http://schemas.openxmlformats.org/officeDocument/2006/relationships/slide" Target="/ppt/slides/slide3.xml" Id="Rb156dd385c674ef9" /><Relationship Type="http://schemas.openxmlformats.org/officeDocument/2006/relationships/slide" Target="/ppt/slides/slide4.xml" Id="Rb8c3129712344e9f" /><Relationship Type="http://schemas.openxmlformats.org/officeDocument/2006/relationships/slide" Target="/ppt/slides/slide5.xml" Id="Rafb1177bb0274574" /><Relationship Type="http://schemas.openxmlformats.org/officeDocument/2006/relationships/slide" Target="/ppt/slides/slide6.xml" Id="R168f574d8fe84271" /><Relationship Type="http://schemas.openxmlformats.org/officeDocument/2006/relationships/slide" Target="/ppt/slides/slide7.xml" Id="R4edbecc27ea1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bcc1d6423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7bf6bc8d4115" /><Relationship Type="http://schemas.openxmlformats.org/officeDocument/2006/relationships/theme" Target="/ppt/slideMasters/theme/theme1.xml" Id="Rf9aec7143f01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a97bf6bc8d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3d0afcb9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cb3a8d364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384e7cc77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c90c7a1e7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fcec836ba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caa8865ad49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0093c202e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ANDERSSON &amp; TØNNESEN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ANDERSSON &amp; TØNNESEN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50 779 103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52 910 474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GARMAKER TØNNESEN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LUND ANDERSSON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